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90" r:id="rId3"/>
    <p:sldId id="291" r:id="rId4"/>
    <p:sldId id="292" r:id="rId5"/>
    <p:sldId id="257" r:id="rId6"/>
    <p:sldId id="258" r:id="rId7"/>
    <p:sldId id="259" r:id="rId8"/>
    <p:sldId id="278" r:id="rId9"/>
    <p:sldId id="280" r:id="rId10"/>
    <p:sldId id="288" r:id="rId11"/>
    <p:sldId id="286" r:id="rId12"/>
    <p:sldId id="287" r:id="rId13"/>
    <p:sldId id="302" r:id="rId14"/>
    <p:sldId id="303" r:id="rId15"/>
    <p:sldId id="281" r:id="rId16"/>
    <p:sldId id="296" r:id="rId17"/>
    <p:sldId id="297" r:id="rId18"/>
    <p:sldId id="282" r:id="rId19"/>
    <p:sldId id="283" r:id="rId20"/>
    <p:sldId id="284" r:id="rId21"/>
    <p:sldId id="293" r:id="rId22"/>
    <p:sldId id="294" r:id="rId23"/>
    <p:sldId id="295" r:id="rId24"/>
    <p:sldId id="299" r:id="rId25"/>
    <p:sldId id="300" r:id="rId26"/>
    <p:sldId id="301" r:id="rId27"/>
    <p:sldId id="289" r:id="rId28"/>
    <p:sldId id="277" r:id="rId29"/>
  </p:sldIdLst>
  <p:sldSz cx="9144000" cy="6858000" type="screen4x3"/>
  <p:notesSz cx="7010400" cy="9296400"/>
  <p:defaultTex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1498" y="53"/>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C5A35D-2E5D-452F-82B3-7EE16166211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31C2EC82-9916-495E-88AE-E17A99A4D1E2}">
      <dgm:prSet phldrT="[Text]" custT="1"/>
      <dgm:spPr/>
      <dgm:t>
        <a:bodyPr/>
        <a:lstStyle/>
        <a:p>
          <a:r>
            <a:rPr lang="en-IN" sz="2400" dirty="0">
              <a:latin typeface="Times New Roman" panose="02020603050405020304" pitchFamily="18" charset="0"/>
              <a:cs typeface="Times New Roman" panose="02020603050405020304" pitchFamily="18" charset="0"/>
            </a:rPr>
            <a:t>MEMBER A: Kratika</a:t>
          </a:r>
        </a:p>
      </dgm:t>
    </dgm:pt>
    <dgm:pt modelId="{87D0885B-B146-4116-ADB1-A2072FFB65F1}" type="parTrans" cxnId="{D51B11BC-609D-40A1-895D-27B1E98030B5}">
      <dgm:prSet/>
      <dgm:spPr/>
      <dgm:t>
        <a:bodyPr/>
        <a:lstStyle/>
        <a:p>
          <a:endParaRPr lang="en-IN"/>
        </a:p>
      </dgm:t>
    </dgm:pt>
    <dgm:pt modelId="{F1577CC2-CDB7-4D0F-9FF9-51F281C0BD0E}" type="sibTrans" cxnId="{D51B11BC-609D-40A1-895D-27B1E98030B5}">
      <dgm:prSet/>
      <dgm:spPr/>
      <dgm:t>
        <a:bodyPr/>
        <a:lstStyle/>
        <a:p>
          <a:endParaRPr lang="en-IN"/>
        </a:p>
      </dgm:t>
    </dgm:pt>
    <dgm:pt modelId="{A3AA4D49-73C5-4572-9290-08BC573661E1}">
      <dgm:prSet phldrT="[Text]" custT="1"/>
      <dgm:spPr/>
      <dgm:t>
        <a:bodyPr/>
        <a:lstStyle/>
        <a:p>
          <a:pPr>
            <a:buFont typeface="Arial" panose="020B0604020202020204" pitchFamily="34" charset="0"/>
            <a:buChar char="•"/>
          </a:pPr>
          <a:r>
            <a:rPr lang="en-US" sz="1600" b="0" i="0" u="none" dirty="0">
              <a:solidFill>
                <a:schemeClr val="tx1">
                  <a:lumMod val="90000"/>
                  <a:lumOff val="10000"/>
                </a:schemeClr>
              </a:solidFill>
              <a:latin typeface="Times New Roman" panose="02020603050405020304" pitchFamily="18" charset="0"/>
              <a:cs typeface="Times New Roman" panose="02020603050405020304" pitchFamily="18" charset="0"/>
            </a:rPr>
            <a:t>Responsible for project planning, scheduling, and team coordination.</a:t>
          </a:r>
          <a:endParaRPr lang="en-IN" sz="1600" dirty="0">
            <a:solidFill>
              <a:schemeClr val="tx1">
                <a:lumMod val="90000"/>
                <a:lumOff val="10000"/>
              </a:schemeClr>
            </a:solidFill>
            <a:latin typeface="Times New Roman" panose="02020603050405020304" pitchFamily="18" charset="0"/>
            <a:cs typeface="Times New Roman" panose="02020603050405020304" pitchFamily="18" charset="0"/>
          </a:endParaRPr>
        </a:p>
      </dgm:t>
    </dgm:pt>
    <dgm:pt modelId="{6E74DE1C-C46E-43D9-BF97-621E20918EE4}" type="parTrans" cxnId="{F829C664-7440-479F-9D0E-12DD505FEEC5}">
      <dgm:prSet/>
      <dgm:spPr/>
      <dgm:t>
        <a:bodyPr/>
        <a:lstStyle/>
        <a:p>
          <a:endParaRPr lang="en-IN"/>
        </a:p>
      </dgm:t>
    </dgm:pt>
    <dgm:pt modelId="{95A53459-EF94-4BFC-A463-239284602EC5}" type="sibTrans" cxnId="{F829C664-7440-479F-9D0E-12DD505FEEC5}">
      <dgm:prSet/>
      <dgm:spPr/>
      <dgm:t>
        <a:bodyPr/>
        <a:lstStyle/>
        <a:p>
          <a:endParaRPr lang="en-IN"/>
        </a:p>
      </dgm:t>
    </dgm:pt>
    <dgm:pt modelId="{21A54E90-3ED9-41C8-94A3-3E471751A9FA}">
      <dgm:prSet phldrT="[Text]" custT="1"/>
      <dgm:spPr/>
      <dgm:t>
        <a:bodyPr/>
        <a:lstStyle/>
        <a:p>
          <a:r>
            <a:rPr lang="en-IN" sz="2400" dirty="0">
              <a:latin typeface="Times New Roman" panose="02020603050405020304" pitchFamily="18" charset="0"/>
              <a:cs typeface="Times New Roman" panose="02020603050405020304" pitchFamily="18" charset="0"/>
            </a:rPr>
            <a:t>MEMBER B: Ritik Jindal</a:t>
          </a:r>
        </a:p>
      </dgm:t>
    </dgm:pt>
    <dgm:pt modelId="{428E6E0C-8005-4988-9C51-B8728352B803}" type="parTrans" cxnId="{AA370AC4-7D9A-4271-8EB8-7E273486605C}">
      <dgm:prSet/>
      <dgm:spPr/>
      <dgm:t>
        <a:bodyPr/>
        <a:lstStyle/>
        <a:p>
          <a:endParaRPr lang="en-IN"/>
        </a:p>
      </dgm:t>
    </dgm:pt>
    <dgm:pt modelId="{56197CF9-7C05-4A84-B61C-1B1FEE4CAB41}" type="sibTrans" cxnId="{AA370AC4-7D9A-4271-8EB8-7E273486605C}">
      <dgm:prSet/>
      <dgm:spPr/>
      <dgm:t>
        <a:bodyPr/>
        <a:lstStyle/>
        <a:p>
          <a:endParaRPr lang="en-IN"/>
        </a:p>
      </dgm:t>
    </dgm:pt>
    <dgm:pt modelId="{1C3F076F-1F8C-46F8-8339-CD3211AFBFF0}">
      <dgm:prSet phldrT="[Text]" custT="1"/>
      <dgm:spPr/>
      <dgm:t>
        <a:bodyPr/>
        <a:lstStyle/>
        <a:p>
          <a:pPr>
            <a:buFont typeface="Arial" panose="020B0604020202020204" pitchFamily="34" charset="0"/>
            <a:buChar char="•"/>
          </a:pPr>
          <a:r>
            <a:rPr lang="en-IN" sz="1600" b="0" i="0" u="none" dirty="0">
              <a:solidFill>
                <a:schemeClr val="tx1">
                  <a:lumMod val="90000"/>
                  <a:lumOff val="10000"/>
                </a:schemeClr>
              </a:solidFill>
              <a:latin typeface="Times New Roman" panose="02020603050405020304" pitchFamily="18" charset="0"/>
              <a:cs typeface="Times New Roman" panose="02020603050405020304" pitchFamily="18" charset="0"/>
            </a:rPr>
            <a:t>Testing and Quality Assurance</a:t>
          </a:r>
          <a:endParaRPr lang="en-IN" sz="1600" dirty="0">
            <a:solidFill>
              <a:schemeClr val="tx1">
                <a:lumMod val="90000"/>
                <a:lumOff val="10000"/>
              </a:schemeClr>
            </a:solidFill>
            <a:latin typeface="Times New Roman" panose="02020603050405020304" pitchFamily="18" charset="0"/>
            <a:cs typeface="Times New Roman" panose="02020603050405020304" pitchFamily="18" charset="0"/>
          </a:endParaRPr>
        </a:p>
      </dgm:t>
    </dgm:pt>
    <dgm:pt modelId="{2BDDB623-5F6A-4D55-992A-4FC5841660FF}" type="parTrans" cxnId="{5D6EEABE-2907-444F-8F7D-9A7542B2E2E6}">
      <dgm:prSet/>
      <dgm:spPr/>
      <dgm:t>
        <a:bodyPr/>
        <a:lstStyle/>
        <a:p>
          <a:endParaRPr lang="en-IN"/>
        </a:p>
      </dgm:t>
    </dgm:pt>
    <dgm:pt modelId="{0EA8330A-EC7E-420C-BC52-2DC36D642D4B}" type="sibTrans" cxnId="{5D6EEABE-2907-444F-8F7D-9A7542B2E2E6}">
      <dgm:prSet/>
      <dgm:spPr/>
      <dgm:t>
        <a:bodyPr/>
        <a:lstStyle/>
        <a:p>
          <a:endParaRPr lang="en-IN"/>
        </a:p>
      </dgm:t>
    </dgm:pt>
    <dgm:pt modelId="{A74543B4-1BD8-4C58-9CEB-6B8769D39BDB}">
      <dgm:prSet custT="1"/>
      <dgm:spPr/>
      <dgm:t>
        <a:bodyPr/>
        <a:lstStyle/>
        <a:p>
          <a:pPr>
            <a:buFont typeface="Arial" panose="020B0604020202020204" pitchFamily="34" charset="0"/>
            <a:buChar char="•"/>
          </a:pPr>
          <a:r>
            <a:rPr lang="en-IN" sz="1600" b="0" i="0" u="none" dirty="0">
              <a:solidFill>
                <a:schemeClr val="tx1">
                  <a:lumMod val="90000"/>
                  <a:lumOff val="10000"/>
                </a:schemeClr>
              </a:solidFill>
              <a:latin typeface="Times New Roman" panose="02020603050405020304" pitchFamily="18" charset="0"/>
              <a:cs typeface="Times New Roman" panose="02020603050405020304" pitchFamily="18" charset="0"/>
            </a:rPr>
            <a:t>Research and Development.</a:t>
          </a:r>
        </a:p>
      </dgm:t>
    </dgm:pt>
    <dgm:pt modelId="{801A9B2E-A7A5-4BA6-A8A8-3A7AB0CEB3F7}" type="parTrans" cxnId="{970D1D03-6375-4BEA-93EA-B5FC634D3BD3}">
      <dgm:prSet/>
      <dgm:spPr/>
      <dgm:t>
        <a:bodyPr/>
        <a:lstStyle/>
        <a:p>
          <a:endParaRPr lang="en-IN"/>
        </a:p>
      </dgm:t>
    </dgm:pt>
    <dgm:pt modelId="{E1ACD86D-B996-4FE2-9995-46A3C3AB82D8}" type="sibTrans" cxnId="{970D1D03-6375-4BEA-93EA-B5FC634D3BD3}">
      <dgm:prSet/>
      <dgm:spPr/>
      <dgm:t>
        <a:bodyPr/>
        <a:lstStyle/>
        <a:p>
          <a:endParaRPr lang="en-IN"/>
        </a:p>
      </dgm:t>
    </dgm:pt>
    <dgm:pt modelId="{14B315B8-A602-48BB-8F7B-116252C966F6}">
      <dgm:prSet custT="1"/>
      <dgm:spPr/>
      <dgm:t>
        <a:bodyPr/>
        <a:lstStyle/>
        <a:p>
          <a:pPr>
            <a:buFont typeface="Arial" panose="020B0604020202020204" pitchFamily="34" charset="0"/>
            <a:buChar char="•"/>
          </a:pPr>
          <a:r>
            <a:rPr lang="en-US" sz="1600" b="0" i="0" u="none" dirty="0">
              <a:solidFill>
                <a:schemeClr val="tx1">
                  <a:lumMod val="90000"/>
                  <a:lumOff val="10000"/>
                </a:schemeClr>
              </a:solidFill>
              <a:latin typeface="Times New Roman" panose="02020603050405020304" pitchFamily="18" charset="0"/>
              <a:cs typeface="Times New Roman" panose="02020603050405020304" pitchFamily="18" charset="0"/>
            </a:rPr>
            <a:t>Literature review, previous work analysis, and initial system design.</a:t>
          </a:r>
        </a:p>
      </dgm:t>
    </dgm:pt>
    <dgm:pt modelId="{E11F4182-A1C0-4E07-895E-C71069970579}" type="parTrans" cxnId="{89EA3899-249E-4200-9CD7-F429D8907838}">
      <dgm:prSet/>
      <dgm:spPr/>
      <dgm:t>
        <a:bodyPr/>
        <a:lstStyle/>
        <a:p>
          <a:endParaRPr lang="en-IN"/>
        </a:p>
      </dgm:t>
    </dgm:pt>
    <dgm:pt modelId="{B9D7FA49-1304-4A1E-8214-ACB1E07F9159}" type="sibTrans" cxnId="{89EA3899-249E-4200-9CD7-F429D8907838}">
      <dgm:prSet/>
      <dgm:spPr/>
      <dgm:t>
        <a:bodyPr/>
        <a:lstStyle/>
        <a:p>
          <a:endParaRPr lang="en-IN"/>
        </a:p>
      </dgm:t>
    </dgm:pt>
    <dgm:pt modelId="{384AA80A-B08D-4148-8BFC-7D4022B6F597}">
      <dgm:prSet custT="1"/>
      <dgm:spPr/>
      <dgm:t>
        <a:bodyPr/>
        <a:lstStyle/>
        <a:p>
          <a:pPr>
            <a:buFont typeface="Arial" panose="020B0604020202020204" pitchFamily="34" charset="0"/>
            <a:buChar char="•"/>
          </a:pPr>
          <a:r>
            <a:rPr lang="en-US" sz="1600" b="0" i="0" u="none" dirty="0">
              <a:solidFill>
                <a:schemeClr val="tx1">
                  <a:lumMod val="90000"/>
                  <a:lumOff val="10000"/>
                </a:schemeClr>
              </a:solidFill>
              <a:latin typeface="Times New Roman" panose="02020603050405020304" pitchFamily="18" charset="0"/>
              <a:cs typeface="Times New Roman" panose="02020603050405020304" pitchFamily="18" charset="0"/>
            </a:rPr>
            <a:t>Development of detection algorithm and image processing model.</a:t>
          </a:r>
        </a:p>
      </dgm:t>
    </dgm:pt>
    <dgm:pt modelId="{9538F017-EDD4-44B3-A267-75309126869D}" type="parTrans" cxnId="{A9A4AE26-60A0-4572-972A-9744830AEE84}">
      <dgm:prSet/>
      <dgm:spPr/>
      <dgm:t>
        <a:bodyPr/>
        <a:lstStyle/>
        <a:p>
          <a:endParaRPr lang="en-IN"/>
        </a:p>
      </dgm:t>
    </dgm:pt>
    <dgm:pt modelId="{617A6429-B24F-48A9-BF68-F18D77CF9FA4}" type="sibTrans" cxnId="{A9A4AE26-60A0-4572-972A-9744830AEE84}">
      <dgm:prSet/>
      <dgm:spPr/>
      <dgm:t>
        <a:bodyPr/>
        <a:lstStyle/>
        <a:p>
          <a:endParaRPr lang="en-IN"/>
        </a:p>
      </dgm:t>
    </dgm:pt>
    <dgm:pt modelId="{85AFE17B-7C31-4198-886C-FDE5AE5AEA3A}">
      <dgm:prSet custT="1"/>
      <dgm:spPr/>
      <dgm:t>
        <a:bodyPr/>
        <a:lstStyle/>
        <a:p>
          <a:pPr>
            <a:buFont typeface="Arial" panose="020B0604020202020204" pitchFamily="34" charset="0"/>
            <a:buChar char="•"/>
          </a:pPr>
          <a:r>
            <a:rPr lang="en-US" sz="1600" b="0" i="0" u="none" dirty="0">
              <a:solidFill>
                <a:schemeClr val="tx1">
                  <a:lumMod val="90000"/>
                  <a:lumOff val="10000"/>
                </a:schemeClr>
              </a:solidFill>
              <a:latin typeface="Times New Roman" panose="02020603050405020304" pitchFamily="18" charset="0"/>
              <a:cs typeface="Times New Roman" panose="02020603050405020304" pitchFamily="18" charset="0"/>
            </a:rPr>
            <a:t>Testing, validation of the system, and refinement for real-world conditions.</a:t>
          </a:r>
        </a:p>
      </dgm:t>
    </dgm:pt>
    <dgm:pt modelId="{2C137AC2-FCC8-4B05-AE2A-AE9845145A31}" type="parTrans" cxnId="{7B88D810-6193-4716-BA4D-E7120E135A65}">
      <dgm:prSet/>
      <dgm:spPr/>
      <dgm:t>
        <a:bodyPr/>
        <a:lstStyle/>
        <a:p>
          <a:endParaRPr lang="en-IN"/>
        </a:p>
      </dgm:t>
    </dgm:pt>
    <dgm:pt modelId="{4FC86D24-74C3-458E-BEC3-271F008901BE}" type="sibTrans" cxnId="{7B88D810-6193-4716-BA4D-E7120E135A65}">
      <dgm:prSet/>
      <dgm:spPr/>
      <dgm:t>
        <a:bodyPr/>
        <a:lstStyle/>
        <a:p>
          <a:endParaRPr lang="en-IN"/>
        </a:p>
      </dgm:t>
    </dgm:pt>
    <dgm:pt modelId="{CE3152B9-FD45-4B95-BBB7-EBEB5F03C2A2}">
      <dgm:prSet custT="1"/>
      <dgm:spPr/>
      <dgm:t>
        <a:bodyPr/>
        <a:lstStyle/>
        <a:p>
          <a:pPr>
            <a:buFont typeface="Arial" panose="020B0604020202020204" pitchFamily="34" charset="0"/>
            <a:buChar char="•"/>
          </a:pPr>
          <a:r>
            <a:rPr lang="en-IN" sz="1600" b="0" i="0" u="none" dirty="0">
              <a:solidFill>
                <a:schemeClr val="tx1">
                  <a:lumMod val="90000"/>
                  <a:lumOff val="10000"/>
                </a:schemeClr>
              </a:solidFill>
              <a:latin typeface="Times New Roman" panose="02020603050405020304" pitchFamily="18" charset="0"/>
              <a:cs typeface="Times New Roman" panose="02020603050405020304" pitchFamily="18" charset="0"/>
            </a:rPr>
            <a:t>IoT Integration and Alerts</a:t>
          </a:r>
        </a:p>
      </dgm:t>
    </dgm:pt>
    <dgm:pt modelId="{FCD043A0-FA60-4B84-A080-E89E73E8E000}" type="parTrans" cxnId="{546C8C83-FBBB-4717-8939-2EE6E0B67959}">
      <dgm:prSet/>
      <dgm:spPr/>
      <dgm:t>
        <a:bodyPr/>
        <a:lstStyle/>
        <a:p>
          <a:endParaRPr lang="en-IN"/>
        </a:p>
      </dgm:t>
    </dgm:pt>
    <dgm:pt modelId="{9FFE1D35-6744-4540-95EA-8A56F254F1A4}" type="sibTrans" cxnId="{546C8C83-FBBB-4717-8939-2EE6E0B67959}">
      <dgm:prSet/>
      <dgm:spPr/>
      <dgm:t>
        <a:bodyPr/>
        <a:lstStyle/>
        <a:p>
          <a:endParaRPr lang="en-IN"/>
        </a:p>
      </dgm:t>
    </dgm:pt>
    <dgm:pt modelId="{5BDDA967-A0E0-4125-8137-A4BB4D452880}">
      <dgm:prSet phldrT="[Text]" custT="1"/>
      <dgm:spPr/>
      <dgm:t>
        <a:bodyPr/>
        <a:lstStyle/>
        <a:p>
          <a:pPr>
            <a:buFont typeface="Arial" panose="020B0604020202020204" pitchFamily="34" charset="0"/>
            <a:buChar char="•"/>
          </a:pPr>
          <a:endParaRPr lang="en-IN" sz="1600" dirty="0">
            <a:solidFill>
              <a:schemeClr val="tx1">
                <a:lumMod val="90000"/>
                <a:lumOff val="10000"/>
              </a:schemeClr>
            </a:solidFill>
            <a:latin typeface="Times New Roman" panose="02020603050405020304" pitchFamily="18" charset="0"/>
            <a:cs typeface="Times New Roman" panose="02020603050405020304" pitchFamily="18" charset="0"/>
          </a:endParaRPr>
        </a:p>
      </dgm:t>
    </dgm:pt>
    <dgm:pt modelId="{06AFA429-C77C-4626-9888-7C5FE5B08F9E}" type="parTrans" cxnId="{827DA6C8-666C-4AC4-AA3B-CBA43971C4DF}">
      <dgm:prSet/>
      <dgm:spPr/>
      <dgm:t>
        <a:bodyPr/>
        <a:lstStyle/>
        <a:p>
          <a:endParaRPr lang="en-IN"/>
        </a:p>
      </dgm:t>
    </dgm:pt>
    <dgm:pt modelId="{8542F476-68E5-438E-932C-38FCF73338C2}" type="sibTrans" cxnId="{827DA6C8-666C-4AC4-AA3B-CBA43971C4DF}">
      <dgm:prSet/>
      <dgm:spPr/>
      <dgm:t>
        <a:bodyPr/>
        <a:lstStyle/>
        <a:p>
          <a:endParaRPr lang="en-IN"/>
        </a:p>
      </dgm:t>
    </dgm:pt>
    <dgm:pt modelId="{F2DD9406-512F-46B3-9CC2-8475744E7C3C}">
      <dgm:prSet phldrT="[Text]" custT="1"/>
      <dgm:spPr/>
      <dgm:t>
        <a:bodyPr/>
        <a:lstStyle/>
        <a:p>
          <a:pPr>
            <a:buFont typeface="Arial" panose="020B0604020202020204" pitchFamily="34" charset="0"/>
            <a:buChar char="•"/>
          </a:pPr>
          <a:endParaRPr lang="en-IN" sz="1600" dirty="0">
            <a:solidFill>
              <a:schemeClr val="tx1">
                <a:lumMod val="90000"/>
                <a:lumOff val="10000"/>
              </a:schemeClr>
            </a:solidFill>
            <a:latin typeface="Times New Roman" panose="02020603050405020304" pitchFamily="18" charset="0"/>
            <a:cs typeface="Times New Roman" panose="02020603050405020304" pitchFamily="18" charset="0"/>
          </a:endParaRPr>
        </a:p>
      </dgm:t>
    </dgm:pt>
    <dgm:pt modelId="{875EEEAF-949B-41BD-8B43-46C0318940F1}" type="parTrans" cxnId="{136C7958-4308-4F0F-A68A-34B3409D2F7D}">
      <dgm:prSet/>
      <dgm:spPr/>
      <dgm:t>
        <a:bodyPr/>
        <a:lstStyle/>
        <a:p>
          <a:endParaRPr lang="en-IN"/>
        </a:p>
      </dgm:t>
    </dgm:pt>
    <dgm:pt modelId="{446EAA5D-D7BC-402E-8FB2-9D8E35299E22}" type="sibTrans" cxnId="{136C7958-4308-4F0F-A68A-34B3409D2F7D}">
      <dgm:prSet/>
      <dgm:spPr/>
      <dgm:t>
        <a:bodyPr/>
        <a:lstStyle/>
        <a:p>
          <a:endParaRPr lang="en-IN"/>
        </a:p>
      </dgm:t>
    </dgm:pt>
    <dgm:pt modelId="{DDF4E9DE-02AB-47E8-9C29-2253EB50A76A}">
      <dgm:prSet phldrT="[Text]" custT="1"/>
      <dgm:spPr/>
      <dgm:t>
        <a:bodyPr/>
        <a:lstStyle/>
        <a:p>
          <a:pPr>
            <a:buFont typeface="Arial" panose="020B0604020202020204" pitchFamily="34" charset="0"/>
            <a:buNone/>
          </a:pPr>
          <a:endParaRPr lang="en-IN" sz="1600" dirty="0">
            <a:solidFill>
              <a:schemeClr val="tx1">
                <a:lumMod val="90000"/>
                <a:lumOff val="10000"/>
              </a:schemeClr>
            </a:solidFill>
            <a:latin typeface="Times New Roman" panose="02020603050405020304" pitchFamily="18" charset="0"/>
            <a:cs typeface="Times New Roman" panose="02020603050405020304" pitchFamily="18" charset="0"/>
          </a:endParaRPr>
        </a:p>
      </dgm:t>
    </dgm:pt>
    <dgm:pt modelId="{A3CADB95-71B2-40DD-8BA8-983B72FB5C32}" type="parTrans" cxnId="{6F3F7139-959C-4324-A69E-F57C462BC085}">
      <dgm:prSet/>
      <dgm:spPr/>
      <dgm:t>
        <a:bodyPr/>
        <a:lstStyle/>
        <a:p>
          <a:endParaRPr lang="en-IN"/>
        </a:p>
      </dgm:t>
    </dgm:pt>
    <dgm:pt modelId="{253E268A-61F0-4D50-8CD2-10AA348E6292}" type="sibTrans" cxnId="{6F3F7139-959C-4324-A69E-F57C462BC085}">
      <dgm:prSet/>
      <dgm:spPr/>
      <dgm:t>
        <a:bodyPr/>
        <a:lstStyle/>
        <a:p>
          <a:endParaRPr lang="en-IN"/>
        </a:p>
      </dgm:t>
    </dgm:pt>
    <dgm:pt modelId="{A00A58BF-1C76-405E-9B01-273B3F2242FE}">
      <dgm:prSet custT="1"/>
      <dgm:spPr/>
      <dgm:t>
        <a:bodyPr/>
        <a:lstStyle/>
        <a:p>
          <a:pPr>
            <a:buFont typeface="Arial" panose="020B0604020202020204" pitchFamily="34" charset="0"/>
            <a:buNone/>
          </a:pPr>
          <a:r>
            <a:rPr lang="en-IN" sz="1600" b="0" i="0" u="none" dirty="0">
              <a:solidFill>
                <a:schemeClr val="tx1">
                  <a:lumMod val="90000"/>
                  <a:lumOff val="10000"/>
                </a:schemeClr>
              </a:solidFill>
              <a:latin typeface="Times New Roman" panose="02020603050405020304" pitchFamily="18" charset="0"/>
              <a:cs typeface="Times New Roman" panose="02020603050405020304" pitchFamily="18" charset="0"/>
            </a:rPr>
            <a:t> </a:t>
          </a:r>
        </a:p>
      </dgm:t>
    </dgm:pt>
    <dgm:pt modelId="{5A4CDE8E-6BC7-4B60-B303-B8AB672AC5DB}" type="parTrans" cxnId="{4252E49C-0EAD-439E-B506-796E0F3A92C9}">
      <dgm:prSet/>
      <dgm:spPr/>
      <dgm:t>
        <a:bodyPr/>
        <a:lstStyle/>
        <a:p>
          <a:endParaRPr lang="en-IN"/>
        </a:p>
      </dgm:t>
    </dgm:pt>
    <dgm:pt modelId="{020C1B14-5FB1-409A-B84B-96F62E0D105E}" type="sibTrans" cxnId="{4252E49C-0EAD-439E-B506-796E0F3A92C9}">
      <dgm:prSet/>
      <dgm:spPr/>
      <dgm:t>
        <a:bodyPr/>
        <a:lstStyle/>
        <a:p>
          <a:endParaRPr lang="en-IN"/>
        </a:p>
      </dgm:t>
    </dgm:pt>
    <dgm:pt modelId="{7BDE82C5-C356-4269-80AA-98D01DAA8416}">
      <dgm:prSet custT="1"/>
      <dgm:spPr/>
      <dgm:t>
        <a:bodyPr/>
        <a:lstStyle/>
        <a:p>
          <a:pPr>
            <a:buFont typeface="Arial" panose="020B0604020202020204" pitchFamily="34" charset="0"/>
            <a:buNone/>
          </a:pPr>
          <a:endParaRPr lang="en-US" sz="1600" b="0" i="0" u="none" dirty="0">
            <a:solidFill>
              <a:schemeClr val="tx1">
                <a:lumMod val="90000"/>
                <a:lumOff val="10000"/>
              </a:schemeClr>
            </a:solidFill>
            <a:latin typeface="Times New Roman" panose="02020603050405020304" pitchFamily="18" charset="0"/>
            <a:cs typeface="Times New Roman" panose="02020603050405020304" pitchFamily="18" charset="0"/>
          </a:endParaRPr>
        </a:p>
      </dgm:t>
    </dgm:pt>
    <dgm:pt modelId="{8681AB67-FDD1-4B99-B8C1-43A19950D6DF}" type="parTrans" cxnId="{4304BBC6-7C9F-4510-90AE-327CFC20C0B6}">
      <dgm:prSet/>
      <dgm:spPr/>
      <dgm:t>
        <a:bodyPr/>
        <a:lstStyle/>
        <a:p>
          <a:endParaRPr lang="en-IN"/>
        </a:p>
      </dgm:t>
    </dgm:pt>
    <dgm:pt modelId="{D1165394-AA22-45CD-916A-01EBB7AD87E5}" type="sibTrans" cxnId="{4304BBC6-7C9F-4510-90AE-327CFC20C0B6}">
      <dgm:prSet/>
      <dgm:spPr/>
      <dgm:t>
        <a:bodyPr/>
        <a:lstStyle/>
        <a:p>
          <a:endParaRPr lang="en-IN"/>
        </a:p>
      </dgm:t>
    </dgm:pt>
    <dgm:pt modelId="{57D5357B-3C70-49ED-8C98-4C3B4F55C18E}">
      <dgm:prSet phldrT="[Text]" custT="1"/>
      <dgm:spPr/>
      <dgm:t>
        <a:bodyPr/>
        <a:lstStyle/>
        <a:p>
          <a:pPr>
            <a:buFont typeface="Arial" panose="020B0604020202020204" pitchFamily="34" charset="0"/>
            <a:buNone/>
          </a:pPr>
          <a:endParaRPr lang="en-IN" sz="1600" dirty="0">
            <a:solidFill>
              <a:schemeClr val="tx1">
                <a:lumMod val="90000"/>
                <a:lumOff val="10000"/>
              </a:schemeClr>
            </a:solidFill>
            <a:latin typeface="Times New Roman" panose="02020603050405020304" pitchFamily="18" charset="0"/>
            <a:cs typeface="Times New Roman" panose="02020603050405020304" pitchFamily="18" charset="0"/>
          </a:endParaRPr>
        </a:p>
      </dgm:t>
    </dgm:pt>
    <dgm:pt modelId="{DFB481A7-16C2-408B-859C-35301EED173E}" type="parTrans" cxnId="{AC641EE7-3403-420F-859C-63D2FF9D9C06}">
      <dgm:prSet/>
      <dgm:spPr/>
      <dgm:t>
        <a:bodyPr/>
        <a:lstStyle/>
        <a:p>
          <a:endParaRPr lang="en-IN"/>
        </a:p>
      </dgm:t>
    </dgm:pt>
    <dgm:pt modelId="{F63DFCB0-418D-4DAE-8139-C5449262BD10}" type="sibTrans" cxnId="{AC641EE7-3403-420F-859C-63D2FF9D9C06}">
      <dgm:prSet/>
      <dgm:spPr/>
      <dgm:t>
        <a:bodyPr/>
        <a:lstStyle/>
        <a:p>
          <a:endParaRPr lang="en-IN"/>
        </a:p>
      </dgm:t>
    </dgm:pt>
    <dgm:pt modelId="{005746EC-C3CA-4FE8-808D-F3B279EB9896}">
      <dgm:prSet custT="1"/>
      <dgm:spPr/>
      <dgm:t>
        <a:bodyPr/>
        <a:lstStyle/>
        <a:p>
          <a:pPr>
            <a:buFont typeface="Arial" panose="020B0604020202020204" pitchFamily="34" charset="0"/>
            <a:buNone/>
          </a:pPr>
          <a:endParaRPr lang="en-US" sz="1600" b="0" i="0" u="none" dirty="0">
            <a:solidFill>
              <a:schemeClr val="tx1">
                <a:lumMod val="90000"/>
                <a:lumOff val="10000"/>
              </a:schemeClr>
            </a:solidFill>
            <a:latin typeface="Times New Roman" panose="02020603050405020304" pitchFamily="18" charset="0"/>
            <a:cs typeface="Times New Roman" panose="02020603050405020304" pitchFamily="18" charset="0"/>
          </a:endParaRPr>
        </a:p>
      </dgm:t>
    </dgm:pt>
    <dgm:pt modelId="{38462124-BD3E-4811-BB39-87BAB31DB2E4}" type="parTrans" cxnId="{40C053B4-8C63-4FEA-ADC6-972AD1F012F4}">
      <dgm:prSet/>
      <dgm:spPr/>
      <dgm:t>
        <a:bodyPr/>
        <a:lstStyle/>
        <a:p>
          <a:endParaRPr lang="en-IN"/>
        </a:p>
      </dgm:t>
    </dgm:pt>
    <dgm:pt modelId="{2A1A54F0-C4DE-431D-86FB-B58DDC0C0309}" type="sibTrans" cxnId="{40C053B4-8C63-4FEA-ADC6-972AD1F012F4}">
      <dgm:prSet/>
      <dgm:spPr/>
      <dgm:t>
        <a:bodyPr/>
        <a:lstStyle/>
        <a:p>
          <a:endParaRPr lang="en-IN"/>
        </a:p>
      </dgm:t>
    </dgm:pt>
    <dgm:pt modelId="{0F344D75-259D-4180-8C5F-DB5D4CF645DB}" type="pres">
      <dgm:prSet presAssocID="{E9C5A35D-2E5D-452F-82B3-7EE16166211C}" presName="linear" presStyleCnt="0">
        <dgm:presLayoutVars>
          <dgm:animLvl val="lvl"/>
          <dgm:resizeHandles val="exact"/>
        </dgm:presLayoutVars>
      </dgm:prSet>
      <dgm:spPr/>
    </dgm:pt>
    <dgm:pt modelId="{B3D52505-2EDF-4D42-ACFE-2C972BC68378}" type="pres">
      <dgm:prSet presAssocID="{31C2EC82-9916-495E-88AE-E17A99A4D1E2}" presName="parentText" presStyleLbl="node1" presStyleIdx="0" presStyleCnt="2" custScaleX="103161" custScaleY="54612">
        <dgm:presLayoutVars>
          <dgm:chMax val="0"/>
          <dgm:bulletEnabled val="1"/>
        </dgm:presLayoutVars>
      </dgm:prSet>
      <dgm:spPr/>
    </dgm:pt>
    <dgm:pt modelId="{674772CC-43B3-4512-B5A6-D04E9B2D0A89}" type="pres">
      <dgm:prSet presAssocID="{31C2EC82-9916-495E-88AE-E17A99A4D1E2}" presName="childText" presStyleLbl="revTx" presStyleIdx="0" presStyleCnt="2">
        <dgm:presLayoutVars>
          <dgm:bulletEnabled val="1"/>
        </dgm:presLayoutVars>
      </dgm:prSet>
      <dgm:spPr/>
    </dgm:pt>
    <dgm:pt modelId="{5FAD5E46-74F7-4235-A3EF-03F16DCA9BC2}" type="pres">
      <dgm:prSet presAssocID="{21A54E90-3ED9-41C8-94A3-3E471751A9FA}" presName="parentText" presStyleLbl="node1" presStyleIdx="1" presStyleCnt="2" custScaleX="102135" custScaleY="52299">
        <dgm:presLayoutVars>
          <dgm:chMax val="0"/>
          <dgm:bulletEnabled val="1"/>
        </dgm:presLayoutVars>
      </dgm:prSet>
      <dgm:spPr/>
    </dgm:pt>
    <dgm:pt modelId="{85228BB4-E5C3-4435-B76B-F05E255460BE}" type="pres">
      <dgm:prSet presAssocID="{21A54E90-3ED9-41C8-94A3-3E471751A9FA}" presName="childText" presStyleLbl="revTx" presStyleIdx="1" presStyleCnt="2">
        <dgm:presLayoutVars>
          <dgm:bulletEnabled val="1"/>
        </dgm:presLayoutVars>
      </dgm:prSet>
      <dgm:spPr/>
    </dgm:pt>
  </dgm:ptLst>
  <dgm:cxnLst>
    <dgm:cxn modelId="{970D1D03-6375-4BEA-93EA-B5FC634D3BD3}" srcId="{31C2EC82-9916-495E-88AE-E17A99A4D1E2}" destId="{A74543B4-1BD8-4C58-9CEB-6B8769D39BDB}" srcOrd="3" destOrd="0" parTransId="{801A9B2E-A7A5-4BA6-A8A8-3A7AB0CEB3F7}" sibTransId="{E1ACD86D-B996-4FE2-9995-46A3C3AB82D8}"/>
    <dgm:cxn modelId="{7B88D810-6193-4716-BA4D-E7120E135A65}" srcId="{21A54E90-3ED9-41C8-94A3-3E471751A9FA}" destId="{85AFE17B-7C31-4198-886C-FDE5AE5AEA3A}" srcOrd="3" destOrd="0" parTransId="{2C137AC2-FCC8-4B05-AE2A-AE9845145A31}" sibTransId="{4FC86D24-74C3-458E-BEC3-271F008901BE}"/>
    <dgm:cxn modelId="{EFEDE012-E337-4D59-80B3-076CF5117B16}" type="presOf" srcId="{31C2EC82-9916-495E-88AE-E17A99A4D1E2}" destId="{B3D52505-2EDF-4D42-ACFE-2C972BC68378}" srcOrd="0" destOrd="0" presId="urn:microsoft.com/office/officeart/2005/8/layout/vList2"/>
    <dgm:cxn modelId="{A9A4AE26-60A0-4572-972A-9744830AEE84}" srcId="{31C2EC82-9916-495E-88AE-E17A99A4D1E2}" destId="{384AA80A-B08D-4148-8BFC-7D4022B6F597}" srcOrd="7" destOrd="0" parTransId="{9538F017-EDD4-44B3-A267-75309126869D}" sibTransId="{617A6429-B24F-48A9-BF68-F18D77CF9FA4}"/>
    <dgm:cxn modelId="{DB9E962F-F671-4B5A-802B-F430A9251833}" type="presOf" srcId="{E9C5A35D-2E5D-452F-82B3-7EE16166211C}" destId="{0F344D75-259D-4180-8C5F-DB5D4CF645DB}" srcOrd="0" destOrd="0" presId="urn:microsoft.com/office/officeart/2005/8/layout/vList2"/>
    <dgm:cxn modelId="{6F3F7139-959C-4324-A69E-F57C462BC085}" srcId="{31C2EC82-9916-495E-88AE-E17A99A4D1E2}" destId="{DDF4E9DE-02AB-47E8-9C29-2253EB50A76A}" srcOrd="2" destOrd="0" parTransId="{A3CADB95-71B2-40DD-8BA8-983B72FB5C32}" sibTransId="{253E268A-61F0-4D50-8CD2-10AA348E6292}"/>
    <dgm:cxn modelId="{F892013C-2F2E-4E71-9262-C5936BF7CC2A}" type="presOf" srcId="{384AA80A-B08D-4148-8BFC-7D4022B6F597}" destId="{674772CC-43B3-4512-B5A6-D04E9B2D0A89}" srcOrd="0" destOrd="7" presId="urn:microsoft.com/office/officeart/2005/8/layout/vList2"/>
    <dgm:cxn modelId="{C794E842-AE23-4D72-87FF-368460E8E997}" type="presOf" srcId="{A74543B4-1BD8-4C58-9CEB-6B8769D39BDB}" destId="{674772CC-43B3-4512-B5A6-D04E9B2D0A89}" srcOrd="0" destOrd="3" presId="urn:microsoft.com/office/officeart/2005/8/layout/vList2"/>
    <dgm:cxn modelId="{F829C664-7440-479F-9D0E-12DD505FEEC5}" srcId="{31C2EC82-9916-495E-88AE-E17A99A4D1E2}" destId="{A3AA4D49-73C5-4572-9290-08BC573661E1}" srcOrd="1" destOrd="0" parTransId="{6E74DE1C-C46E-43D9-BF97-621E20918EE4}" sibTransId="{95A53459-EF94-4BFC-A463-239284602EC5}"/>
    <dgm:cxn modelId="{59547147-978A-4302-BA47-937629524CD8}" type="presOf" srcId="{1C3F076F-1F8C-46F8-8339-CD3211AFBFF0}" destId="{85228BB4-E5C3-4435-B76B-F05E255460BE}" srcOrd="0" destOrd="1" presId="urn:microsoft.com/office/officeart/2005/8/layout/vList2"/>
    <dgm:cxn modelId="{2F9AC048-212A-46A8-AD1D-93DDF989B845}" type="presOf" srcId="{A3AA4D49-73C5-4572-9290-08BC573661E1}" destId="{674772CC-43B3-4512-B5A6-D04E9B2D0A89}" srcOrd="0" destOrd="1" presId="urn:microsoft.com/office/officeart/2005/8/layout/vList2"/>
    <dgm:cxn modelId="{C973F14A-2B1B-4176-A25B-2FFAC7E171DA}" type="presOf" srcId="{5BDDA967-A0E0-4125-8137-A4BB4D452880}" destId="{85228BB4-E5C3-4435-B76B-F05E255460BE}" srcOrd="0" destOrd="0" presId="urn:microsoft.com/office/officeart/2005/8/layout/vList2"/>
    <dgm:cxn modelId="{972A5756-940B-4093-BA90-513DDD9F92E8}" type="presOf" srcId="{CE3152B9-FD45-4B95-BBB7-EBEB5F03C2A2}" destId="{85228BB4-E5C3-4435-B76B-F05E255460BE}" srcOrd="0" destOrd="5" presId="urn:microsoft.com/office/officeart/2005/8/layout/vList2"/>
    <dgm:cxn modelId="{136C7958-4308-4F0F-A68A-34B3409D2F7D}" srcId="{31C2EC82-9916-495E-88AE-E17A99A4D1E2}" destId="{F2DD9406-512F-46B3-9CC2-8475744E7C3C}" srcOrd="0" destOrd="0" parTransId="{875EEEAF-949B-41BD-8B43-46C0318940F1}" sibTransId="{446EAA5D-D7BC-402E-8FB2-9D8E35299E22}"/>
    <dgm:cxn modelId="{D5AF327D-218F-4FD7-B9AE-AB3F8451BB19}" type="presOf" srcId="{14B315B8-A602-48BB-8F7B-116252C966F6}" destId="{674772CC-43B3-4512-B5A6-D04E9B2D0A89}" srcOrd="0" destOrd="5" presId="urn:microsoft.com/office/officeart/2005/8/layout/vList2"/>
    <dgm:cxn modelId="{B3BA8281-ED19-45F9-860D-FC33BB9524A0}" type="presOf" srcId="{21A54E90-3ED9-41C8-94A3-3E471751A9FA}" destId="{5FAD5E46-74F7-4235-A3EF-03F16DCA9BC2}" srcOrd="0" destOrd="0" presId="urn:microsoft.com/office/officeart/2005/8/layout/vList2"/>
    <dgm:cxn modelId="{546C8C83-FBBB-4717-8939-2EE6E0B67959}" srcId="{21A54E90-3ED9-41C8-94A3-3E471751A9FA}" destId="{CE3152B9-FD45-4B95-BBB7-EBEB5F03C2A2}" srcOrd="5" destOrd="0" parTransId="{FCD043A0-FA60-4B84-A080-E89E73E8E000}" sibTransId="{9FFE1D35-6744-4540-95EA-8A56F254F1A4}"/>
    <dgm:cxn modelId="{D5ACCA83-1304-4AC3-A767-E5D279DE92F8}" type="presOf" srcId="{005746EC-C3CA-4FE8-808D-F3B279EB9896}" destId="{85228BB4-E5C3-4435-B76B-F05E255460BE}" srcOrd="0" destOrd="4" presId="urn:microsoft.com/office/officeart/2005/8/layout/vList2"/>
    <dgm:cxn modelId="{4734E38D-A630-4962-83FE-DF6047859662}" type="presOf" srcId="{57D5357B-3C70-49ED-8C98-4C3B4F55C18E}" destId="{85228BB4-E5C3-4435-B76B-F05E255460BE}" srcOrd="0" destOrd="2" presId="urn:microsoft.com/office/officeart/2005/8/layout/vList2"/>
    <dgm:cxn modelId="{BB172B96-DBB3-4FAC-B322-995850F33777}" type="presOf" srcId="{DDF4E9DE-02AB-47E8-9C29-2253EB50A76A}" destId="{674772CC-43B3-4512-B5A6-D04E9B2D0A89}" srcOrd="0" destOrd="2" presId="urn:microsoft.com/office/officeart/2005/8/layout/vList2"/>
    <dgm:cxn modelId="{09673B98-9461-4DB8-A276-5D911AB9867D}" type="presOf" srcId="{F2DD9406-512F-46B3-9CC2-8475744E7C3C}" destId="{674772CC-43B3-4512-B5A6-D04E9B2D0A89}" srcOrd="0" destOrd="0" presId="urn:microsoft.com/office/officeart/2005/8/layout/vList2"/>
    <dgm:cxn modelId="{89EA3899-249E-4200-9CD7-F429D8907838}" srcId="{31C2EC82-9916-495E-88AE-E17A99A4D1E2}" destId="{14B315B8-A602-48BB-8F7B-116252C966F6}" srcOrd="5" destOrd="0" parTransId="{E11F4182-A1C0-4E07-895E-C71069970579}" sibTransId="{B9D7FA49-1304-4A1E-8214-ACB1E07F9159}"/>
    <dgm:cxn modelId="{4252E49C-0EAD-439E-B506-796E0F3A92C9}" srcId="{31C2EC82-9916-495E-88AE-E17A99A4D1E2}" destId="{A00A58BF-1C76-405E-9B01-273B3F2242FE}" srcOrd="4" destOrd="0" parTransId="{5A4CDE8E-6BC7-4B60-B303-B8AB672AC5DB}" sibTransId="{020C1B14-5FB1-409A-B84B-96F62E0D105E}"/>
    <dgm:cxn modelId="{B04CA3A6-651D-4374-86AF-1F90B424A268}" type="presOf" srcId="{A00A58BF-1C76-405E-9B01-273B3F2242FE}" destId="{674772CC-43B3-4512-B5A6-D04E9B2D0A89}" srcOrd="0" destOrd="4" presId="urn:microsoft.com/office/officeart/2005/8/layout/vList2"/>
    <dgm:cxn modelId="{40C053B4-8C63-4FEA-ADC6-972AD1F012F4}" srcId="{21A54E90-3ED9-41C8-94A3-3E471751A9FA}" destId="{005746EC-C3CA-4FE8-808D-F3B279EB9896}" srcOrd="4" destOrd="0" parTransId="{38462124-BD3E-4811-BB39-87BAB31DB2E4}" sibTransId="{2A1A54F0-C4DE-431D-86FB-B58DDC0C0309}"/>
    <dgm:cxn modelId="{D51B11BC-609D-40A1-895D-27B1E98030B5}" srcId="{E9C5A35D-2E5D-452F-82B3-7EE16166211C}" destId="{31C2EC82-9916-495E-88AE-E17A99A4D1E2}" srcOrd="0" destOrd="0" parTransId="{87D0885B-B146-4116-ADB1-A2072FFB65F1}" sibTransId="{F1577CC2-CDB7-4D0F-9FF9-51F281C0BD0E}"/>
    <dgm:cxn modelId="{5D6EEABE-2907-444F-8F7D-9A7542B2E2E6}" srcId="{21A54E90-3ED9-41C8-94A3-3E471751A9FA}" destId="{1C3F076F-1F8C-46F8-8339-CD3211AFBFF0}" srcOrd="1" destOrd="0" parTransId="{2BDDB623-5F6A-4D55-992A-4FC5841660FF}" sibTransId="{0EA8330A-EC7E-420C-BC52-2DC36D642D4B}"/>
    <dgm:cxn modelId="{F52A97C0-E196-433F-9FED-B7788E87BB96}" type="presOf" srcId="{7BDE82C5-C356-4269-80AA-98D01DAA8416}" destId="{674772CC-43B3-4512-B5A6-D04E9B2D0A89}" srcOrd="0" destOrd="6" presId="urn:microsoft.com/office/officeart/2005/8/layout/vList2"/>
    <dgm:cxn modelId="{AA370AC4-7D9A-4271-8EB8-7E273486605C}" srcId="{E9C5A35D-2E5D-452F-82B3-7EE16166211C}" destId="{21A54E90-3ED9-41C8-94A3-3E471751A9FA}" srcOrd="1" destOrd="0" parTransId="{428E6E0C-8005-4988-9C51-B8728352B803}" sibTransId="{56197CF9-7C05-4A84-B61C-1B1FEE4CAB41}"/>
    <dgm:cxn modelId="{4304BBC6-7C9F-4510-90AE-327CFC20C0B6}" srcId="{31C2EC82-9916-495E-88AE-E17A99A4D1E2}" destId="{7BDE82C5-C356-4269-80AA-98D01DAA8416}" srcOrd="6" destOrd="0" parTransId="{8681AB67-FDD1-4B99-B8C1-43A19950D6DF}" sibTransId="{D1165394-AA22-45CD-916A-01EBB7AD87E5}"/>
    <dgm:cxn modelId="{827DA6C8-666C-4AC4-AA3B-CBA43971C4DF}" srcId="{21A54E90-3ED9-41C8-94A3-3E471751A9FA}" destId="{5BDDA967-A0E0-4125-8137-A4BB4D452880}" srcOrd="0" destOrd="0" parTransId="{06AFA429-C77C-4626-9888-7C5FE5B08F9E}" sibTransId="{8542F476-68E5-438E-932C-38FCF73338C2}"/>
    <dgm:cxn modelId="{AC641EE7-3403-420F-859C-63D2FF9D9C06}" srcId="{21A54E90-3ED9-41C8-94A3-3E471751A9FA}" destId="{57D5357B-3C70-49ED-8C98-4C3B4F55C18E}" srcOrd="2" destOrd="0" parTransId="{DFB481A7-16C2-408B-859C-35301EED173E}" sibTransId="{F63DFCB0-418D-4DAE-8139-C5449262BD10}"/>
    <dgm:cxn modelId="{27803DF6-CC0F-4C32-9DE8-DB18C7B0EFA0}" type="presOf" srcId="{85AFE17B-7C31-4198-886C-FDE5AE5AEA3A}" destId="{85228BB4-E5C3-4435-B76B-F05E255460BE}" srcOrd="0" destOrd="3" presId="urn:microsoft.com/office/officeart/2005/8/layout/vList2"/>
    <dgm:cxn modelId="{22C9F4C6-F225-4F5C-9F23-E2D227A8EF82}" type="presParOf" srcId="{0F344D75-259D-4180-8C5F-DB5D4CF645DB}" destId="{B3D52505-2EDF-4D42-ACFE-2C972BC68378}" srcOrd="0" destOrd="0" presId="urn:microsoft.com/office/officeart/2005/8/layout/vList2"/>
    <dgm:cxn modelId="{C27CF874-934A-4D9B-BAA4-C74A51678A89}" type="presParOf" srcId="{0F344D75-259D-4180-8C5F-DB5D4CF645DB}" destId="{674772CC-43B3-4512-B5A6-D04E9B2D0A89}" srcOrd="1" destOrd="0" presId="urn:microsoft.com/office/officeart/2005/8/layout/vList2"/>
    <dgm:cxn modelId="{98D2E33F-8A26-4818-A906-BD0CBB57D198}" type="presParOf" srcId="{0F344D75-259D-4180-8C5F-DB5D4CF645DB}" destId="{5FAD5E46-74F7-4235-A3EF-03F16DCA9BC2}" srcOrd="2" destOrd="0" presId="urn:microsoft.com/office/officeart/2005/8/layout/vList2"/>
    <dgm:cxn modelId="{8F51DEC0-9E53-4481-8B8B-2EE8F18A8F4F}" type="presParOf" srcId="{0F344D75-259D-4180-8C5F-DB5D4CF645DB}" destId="{85228BB4-E5C3-4435-B76B-F05E255460BE}"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CF8A52E-ADEE-4468-87DB-EA2422DC47DD}" type="doc">
      <dgm:prSet loTypeId="urn:microsoft.com/office/officeart/2005/8/layout/vList5" loCatId="list" qsTypeId="urn:microsoft.com/office/officeart/2005/8/quickstyle/simple2" qsCatId="simple" csTypeId="urn:microsoft.com/office/officeart/2005/8/colors/accent1_2" csCatId="accent1"/>
      <dgm:spPr/>
      <dgm:t>
        <a:bodyPr/>
        <a:lstStyle/>
        <a:p>
          <a:endParaRPr lang="en-IN"/>
        </a:p>
      </dgm:t>
    </dgm:pt>
    <dgm:pt modelId="{FBA10468-B691-44C6-9139-B6EEC457FB85}">
      <dgm:prSet/>
      <dgm:spPr/>
      <dgm:t>
        <a:bodyPr/>
        <a:lstStyle/>
        <a:p>
          <a:r>
            <a:rPr lang="en-IN" dirty="0"/>
            <a:t>Python Programming</a:t>
          </a:r>
        </a:p>
      </dgm:t>
    </dgm:pt>
    <dgm:pt modelId="{15D1A529-217F-4A57-BEAC-2EC2696E2D48}" type="parTrans" cxnId="{841B6210-3224-4828-BCD7-A8878D1F6A37}">
      <dgm:prSet/>
      <dgm:spPr/>
      <dgm:t>
        <a:bodyPr/>
        <a:lstStyle/>
        <a:p>
          <a:endParaRPr lang="en-IN"/>
        </a:p>
      </dgm:t>
    </dgm:pt>
    <dgm:pt modelId="{A97C02B2-33D2-47FA-9F6C-BB638FDB89C8}" type="sibTrans" cxnId="{841B6210-3224-4828-BCD7-A8878D1F6A37}">
      <dgm:prSet/>
      <dgm:spPr/>
      <dgm:t>
        <a:bodyPr/>
        <a:lstStyle/>
        <a:p>
          <a:endParaRPr lang="en-IN"/>
        </a:p>
      </dgm:t>
    </dgm:pt>
    <dgm:pt modelId="{7DEE9D9E-CDF0-44AC-9F09-D4115D72A8BA}">
      <dgm:prSet/>
      <dgm:spPr/>
      <dgm:t>
        <a:bodyPr/>
        <a:lstStyle/>
        <a:p>
          <a:r>
            <a:rPr lang="en-IN"/>
            <a:t>OpenCV</a:t>
          </a:r>
        </a:p>
      </dgm:t>
    </dgm:pt>
    <dgm:pt modelId="{8C96E2BD-53DE-4D21-A391-2505FF5EE17D}" type="parTrans" cxnId="{4919B521-7474-4C44-A36C-B021BCC686D6}">
      <dgm:prSet/>
      <dgm:spPr/>
      <dgm:t>
        <a:bodyPr/>
        <a:lstStyle/>
        <a:p>
          <a:endParaRPr lang="en-IN"/>
        </a:p>
      </dgm:t>
    </dgm:pt>
    <dgm:pt modelId="{F101A2BF-B859-4B54-96C4-32F2B77BD9A8}" type="sibTrans" cxnId="{4919B521-7474-4C44-A36C-B021BCC686D6}">
      <dgm:prSet/>
      <dgm:spPr/>
      <dgm:t>
        <a:bodyPr/>
        <a:lstStyle/>
        <a:p>
          <a:endParaRPr lang="en-IN"/>
        </a:p>
      </dgm:t>
    </dgm:pt>
    <dgm:pt modelId="{4290F705-A507-467E-BEED-7D11DCEC11D3}">
      <dgm:prSet/>
      <dgm:spPr/>
      <dgm:t>
        <a:bodyPr/>
        <a:lstStyle/>
        <a:p>
          <a:r>
            <a:rPr lang="en-IN"/>
            <a:t>Machine Learning Models</a:t>
          </a:r>
        </a:p>
      </dgm:t>
    </dgm:pt>
    <dgm:pt modelId="{CB579874-0D05-4C3B-8E7E-1132C779176B}" type="parTrans" cxnId="{B9344D1C-2126-44DC-934C-8419FB57B42A}">
      <dgm:prSet/>
      <dgm:spPr/>
      <dgm:t>
        <a:bodyPr/>
        <a:lstStyle/>
        <a:p>
          <a:endParaRPr lang="en-IN"/>
        </a:p>
      </dgm:t>
    </dgm:pt>
    <dgm:pt modelId="{0F876D3F-CC61-4747-A756-FF315983FD43}" type="sibTrans" cxnId="{B9344D1C-2126-44DC-934C-8419FB57B42A}">
      <dgm:prSet/>
      <dgm:spPr/>
      <dgm:t>
        <a:bodyPr/>
        <a:lstStyle/>
        <a:p>
          <a:endParaRPr lang="en-IN"/>
        </a:p>
      </dgm:t>
    </dgm:pt>
    <dgm:pt modelId="{36FAF326-DE8D-46E5-A10E-66160DDEC991}">
      <dgm:prSet/>
      <dgm:spPr/>
      <dgm:t>
        <a:bodyPr/>
        <a:lstStyle/>
        <a:p>
          <a:r>
            <a:rPr lang="en-IN" dirty="0"/>
            <a:t>Numpy &amp; Pandas</a:t>
          </a:r>
        </a:p>
      </dgm:t>
    </dgm:pt>
    <dgm:pt modelId="{6F83A5DC-1078-4CF8-8750-3E167F8D7599}" type="parTrans" cxnId="{69C6E6DE-5BA1-4F6E-A3F1-83772ED201AB}">
      <dgm:prSet/>
      <dgm:spPr/>
      <dgm:t>
        <a:bodyPr/>
        <a:lstStyle/>
        <a:p>
          <a:endParaRPr lang="en-IN"/>
        </a:p>
      </dgm:t>
    </dgm:pt>
    <dgm:pt modelId="{D3BDEA4F-DD8F-4139-B80B-F99E077863F9}" type="sibTrans" cxnId="{69C6E6DE-5BA1-4F6E-A3F1-83772ED201AB}">
      <dgm:prSet/>
      <dgm:spPr/>
      <dgm:t>
        <a:bodyPr/>
        <a:lstStyle/>
        <a:p>
          <a:endParaRPr lang="en-IN"/>
        </a:p>
      </dgm:t>
    </dgm:pt>
    <dgm:pt modelId="{72DAA5DA-DC83-4ED9-9B94-0C1B3A536A42}">
      <dgm:prSet/>
      <dgm:spPr/>
      <dgm:t>
        <a:bodyPr/>
        <a:lstStyle/>
        <a:p>
          <a:r>
            <a:rPr lang="en-IN"/>
            <a:t>Alert &amp; Notification Systems</a:t>
          </a:r>
        </a:p>
      </dgm:t>
    </dgm:pt>
    <dgm:pt modelId="{1ECF14EA-0E50-49D8-862B-DA8D2E4671BD}" type="parTrans" cxnId="{C2557C17-F7C5-4A86-97EE-62CB8418BE40}">
      <dgm:prSet/>
      <dgm:spPr/>
      <dgm:t>
        <a:bodyPr/>
        <a:lstStyle/>
        <a:p>
          <a:endParaRPr lang="en-IN"/>
        </a:p>
      </dgm:t>
    </dgm:pt>
    <dgm:pt modelId="{683E88D9-F4E8-440A-B810-7ACCAF4B7FF4}" type="sibTrans" cxnId="{C2557C17-F7C5-4A86-97EE-62CB8418BE40}">
      <dgm:prSet/>
      <dgm:spPr/>
      <dgm:t>
        <a:bodyPr/>
        <a:lstStyle/>
        <a:p>
          <a:endParaRPr lang="en-IN"/>
        </a:p>
      </dgm:t>
    </dgm:pt>
    <dgm:pt modelId="{79AB6B3F-83B0-4F3C-9E4D-9EA80FCF7033}">
      <dgm:prSet/>
      <dgm:spPr/>
      <dgm:t>
        <a:bodyPr/>
        <a:lstStyle/>
        <a:p>
          <a:r>
            <a:rPr lang="en-IN"/>
            <a:t>Data Storage</a:t>
          </a:r>
        </a:p>
      </dgm:t>
    </dgm:pt>
    <dgm:pt modelId="{7320E7CE-03CE-4730-993F-89DD35FB1205}" type="parTrans" cxnId="{2B5F7B20-6053-4C5B-BFAC-1A8258A07C65}">
      <dgm:prSet/>
      <dgm:spPr/>
      <dgm:t>
        <a:bodyPr/>
        <a:lstStyle/>
        <a:p>
          <a:endParaRPr lang="en-IN"/>
        </a:p>
      </dgm:t>
    </dgm:pt>
    <dgm:pt modelId="{01FE0330-BA07-4FC0-BEFE-934AF50D3EF2}" type="sibTrans" cxnId="{2B5F7B20-6053-4C5B-BFAC-1A8258A07C65}">
      <dgm:prSet/>
      <dgm:spPr/>
      <dgm:t>
        <a:bodyPr/>
        <a:lstStyle/>
        <a:p>
          <a:endParaRPr lang="en-IN"/>
        </a:p>
      </dgm:t>
    </dgm:pt>
    <dgm:pt modelId="{EF019C2B-1AA7-41A2-A8DC-507FB3309FC7}">
      <dgm:prSet/>
      <dgm:spPr/>
      <dgm:t>
        <a:bodyPr/>
        <a:lstStyle/>
        <a:p>
          <a:r>
            <a:rPr lang="en-IN"/>
            <a:t>Graphical User Interface</a:t>
          </a:r>
        </a:p>
      </dgm:t>
    </dgm:pt>
    <dgm:pt modelId="{F1D29ACC-CE0C-4482-A171-9572F6247CA5}" type="parTrans" cxnId="{37535955-5A60-452B-91BB-054828E0D608}">
      <dgm:prSet/>
      <dgm:spPr/>
      <dgm:t>
        <a:bodyPr/>
        <a:lstStyle/>
        <a:p>
          <a:endParaRPr lang="en-IN"/>
        </a:p>
      </dgm:t>
    </dgm:pt>
    <dgm:pt modelId="{F593A14D-10E8-420C-9D84-D4F8E0CF0A0E}" type="sibTrans" cxnId="{37535955-5A60-452B-91BB-054828E0D608}">
      <dgm:prSet/>
      <dgm:spPr/>
      <dgm:t>
        <a:bodyPr/>
        <a:lstStyle/>
        <a:p>
          <a:endParaRPr lang="en-IN"/>
        </a:p>
      </dgm:t>
    </dgm:pt>
    <dgm:pt modelId="{CC0C0672-F132-493B-BE81-9FCE5457B484}" type="pres">
      <dgm:prSet presAssocID="{ECF8A52E-ADEE-4468-87DB-EA2422DC47DD}" presName="Name0" presStyleCnt="0">
        <dgm:presLayoutVars>
          <dgm:dir/>
          <dgm:animLvl val="lvl"/>
          <dgm:resizeHandles val="exact"/>
        </dgm:presLayoutVars>
      </dgm:prSet>
      <dgm:spPr/>
    </dgm:pt>
    <dgm:pt modelId="{0EB9065B-9ED3-4204-AC8A-DD315DF75E3A}" type="pres">
      <dgm:prSet presAssocID="{FBA10468-B691-44C6-9139-B6EEC457FB85}" presName="linNode" presStyleCnt="0"/>
      <dgm:spPr/>
    </dgm:pt>
    <dgm:pt modelId="{22259F8D-8416-4795-ACEC-4AA86548E1B0}" type="pres">
      <dgm:prSet presAssocID="{FBA10468-B691-44C6-9139-B6EEC457FB85}" presName="parentText" presStyleLbl="node1" presStyleIdx="0" presStyleCnt="7">
        <dgm:presLayoutVars>
          <dgm:chMax val="1"/>
          <dgm:bulletEnabled val="1"/>
        </dgm:presLayoutVars>
      </dgm:prSet>
      <dgm:spPr/>
    </dgm:pt>
    <dgm:pt modelId="{7C145DEF-AB1A-4490-9C10-2507A94C673C}" type="pres">
      <dgm:prSet presAssocID="{A97C02B2-33D2-47FA-9F6C-BB638FDB89C8}" presName="sp" presStyleCnt="0"/>
      <dgm:spPr/>
    </dgm:pt>
    <dgm:pt modelId="{568D124C-A826-4925-8DA5-EDA34F131CE2}" type="pres">
      <dgm:prSet presAssocID="{7DEE9D9E-CDF0-44AC-9F09-D4115D72A8BA}" presName="linNode" presStyleCnt="0"/>
      <dgm:spPr/>
    </dgm:pt>
    <dgm:pt modelId="{531D95B8-B3DD-4853-8951-966A36E694E3}" type="pres">
      <dgm:prSet presAssocID="{7DEE9D9E-CDF0-44AC-9F09-D4115D72A8BA}" presName="parentText" presStyleLbl="node1" presStyleIdx="1" presStyleCnt="7">
        <dgm:presLayoutVars>
          <dgm:chMax val="1"/>
          <dgm:bulletEnabled val="1"/>
        </dgm:presLayoutVars>
      </dgm:prSet>
      <dgm:spPr/>
    </dgm:pt>
    <dgm:pt modelId="{BD49D286-3B8A-499B-8EAD-A4C3995D712C}" type="pres">
      <dgm:prSet presAssocID="{F101A2BF-B859-4B54-96C4-32F2B77BD9A8}" presName="sp" presStyleCnt="0"/>
      <dgm:spPr/>
    </dgm:pt>
    <dgm:pt modelId="{648A3568-6C21-4911-99CD-A94C548352BF}" type="pres">
      <dgm:prSet presAssocID="{4290F705-A507-467E-BEED-7D11DCEC11D3}" presName="linNode" presStyleCnt="0"/>
      <dgm:spPr/>
    </dgm:pt>
    <dgm:pt modelId="{EC26336A-F425-4C4A-BD12-86997AD7E8FB}" type="pres">
      <dgm:prSet presAssocID="{4290F705-A507-467E-BEED-7D11DCEC11D3}" presName="parentText" presStyleLbl="node1" presStyleIdx="2" presStyleCnt="7">
        <dgm:presLayoutVars>
          <dgm:chMax val="1"/>
          <dgm:bulletEnabled val="1"/>
        </dgm:presLayoutVars>
      </dgm:prSet>
      <dgm:spPr/>
    </dgm:pt>
    <dgm:pt modelId="{99270BA7-293B-4711-9743-DA421E2BB948}" type="pres">
      <dgm:prSet presAssocID="{0F876D3F-CC61-4747-A756-FF315983FD43}" presName="sp" presStyleCnt="0"/>
      <dgm:spPr/>
    </dgm:pt>
    <dgm:pt modelId="{840A7FC3-C1EE-4AF2-A5A3-0ED6D6F23739}" type="pres">
      <dgm:prSet presAssocID="{36FAF326-DE8D-46E5-A10E-66160DDEC991}" presName="linNode" presStyleCnt="0"/>
      <dgm:spPr/>
    </dgm:pt>
    <dgm:pt modelId="{3F87574F-4E56-424C-8800-E9BCD10ED101}" type="pres">
      <dgm:prSet presAssocID="{36FAF326-DE8D-46E5-A10E-66160DDEC991}" presName="parentText" presStyleLbl="node1" presStyleIdx="3" presStyleCnt="7">
        <dgm:presLayoutVars>
          <dgm:chMax val="1"/>
          <dgm:bulletEnabled val="1"/>
        </dgm:presLayoutVars>
      </dgm:prSet>
      <dgm:spPr/>
    </dgm:pt>
    <dgm:pt modelId="{20C59CF8-4036-41DC-8C01-F44749E5A640}" type="pres">
      <dgm:prSet presAssocID="{D3BDEA4F-DD8F-4139-B80B-F99E077863F9}" presName="sp" presStyleCnt="0"/>
      <dgm:spPr/>
    </dgm:pt>
    <dgm:pt modelId="{696B0AC5-2B5E-40AF-8F7E-DCB8445144BC}" type="pres">
      <dgm:prSet presAssocID="{72DAA5DA-DC83-4ED9-9B94-0C1B3A536A42}" presName="linNode" presStyleCnt="0"/>
      <dgm:spPr/>
    </dgm:pt>
    <dgm:pt modelId="{12721B24-BBF9-47A6-80E3-67E7E9DDC714}" type="pres">
      <dgm:prSet presAssocID="{72DAA5DA-DC83-4ED9-9B94-0C1B3A536A42}" presName="parentText" presStyleLbl="node1" presStyleIdx="4" presStyleCnt="7">
        <dgm:presLayoutVars>
          <dgm:chMax val="1"/>
          <dgm:bulletEnabled val="1"/>
        </dgm:presLayoutVars>
      </dgm:prSet>
      <dgm:spPr/>
    </dgm:pt>
    <dgm:pt modelId="{25A3D52D-D24C-4FF0-B5FE-06416B838826}" type="pres">
      <dgm:prSet presAssocID="{683E88D9-F4E8-440A-B810-7ACCAF4B7FF4}" presName="sp" presStyleCnt="0"/>
      <dgm:spPr/>
    </dgm:pt>
    <dgm:pt modelId="{C8BD0E5F-8269-48BA-A966-19195A23ADDD}" type="pres">
      <dgm:prSet presAssocID="{79AB6B3F-83B0-4F3C-9E4D-9EA80FCF7033}" presName="linNode" presStyleCnt="0"/>
      <dgm:spPr/>
    </dgm:pt>
    <dgm:pt modelId="{FE4DC100-FF63-4C23-BF52-B3B8C85F3ADD}" type="pres">
      <dgm:prSet presAssocID="{79AB6B3F-83B0-4F3C-9E4D-9EA80FCF7033}" presName="parentText" presStyleLbl="node1" presStyleIdx="5" presStyleCnt="7">
        <dgm:presLayoutVars>
          <dgm:chMax val="1"/>
          <dgm:bulletEnabled val="1"/>
        </dgm:presLayoutVars>
      </dgm:prSet>
      <dgm:spPr/>
    </dgm:pt>
    <dgm:pt modelId="{EB31CE7D-0410-456F-A936-A16FA70BFE8A}" type="pres">
      <dgm:prSet presAssocID="{01FE0330-BA07-4FC0-BEFE-934AF50D3EF2}" presName="sp" presStyleCnt="0"/>
      <dgm:spPr/>
    </dgm:pt>
    <dgm:pt modelId="{5F0228FC-96BC-43A5-A57D-B9C4525CB3A4}" type="pres">
      <dgm:prSet presAssocID="{EF019C2B-1AA7-41A2-A8DC-507FB3309FC7}" presName="linNode" presStyleCnt="0"/>
      <dgm:spPr/>
    </dgm:pt>
    <dgm:pt modelId="{CFA26423-5CA9-49EF-94F1-396E7B3A20F5}" type="pres">
      <dgm:prSet presAssocID="{EF019C2B-1AA7-41A2-A8DC-507FB3309FC7}" presName="parentText" presStyleLbl="node1" presStyleIdx="6" presStyleCnt="7">
        <dgm:presLayoutVars>
          <dgm:chMax val="1"/>
          <dgm:bulletEnabled val="1"/>
        </dgm:presLayoutVars>
      </dgm:prSet>
      <dgm:spPr/>
    </dgm:pt>
  </dgm:ptLst>
  <dgm:cxnLst>
    <dgm:cxn modelId="{841B6210-3224-4828-BCD7-A8878D1F6A37}" srcId="{ECF8A52E-ADEE-4468-87DB-EA2422DC47DD}" destId="{FBA10468-B691-44C6-9139-B6EEC457FB85}" srcOrd="0" destOrd="0" parTransId="{15D1A529-217F-4A57-BEAC-2EC2696E2D48}" sibTransId="{A97C02B2-33D2-47FA-9F6C-BB638FDB89C8}"/>
    <dgm:cxn modelId="{C2557C17-F7C5-4A86-97EE-62CB8418BE40}" srcId="{ECF8A52E-ADEE-4468-87DB-EA2422DC47DD}" destId="{72DAA5DA-DC83-4ED9-9B94-0C1B3A536A42}" srcOrd="4" destOrd="0" parTransId="{1ECF14EA-0E50-49D8-862B-DA8D2E4671BD}" sibTransId="{683E88D9-F4E8-440A-B810-7ACCAF4B7FF4}"/>
    <dgm:cxn modelId="{B9344D1C-2126-44DC-934C-8419FB57B42A}" srcId="{ECF8A52E-ADEE-4468-87DB-EA2422DC47DD}" destId="{4290F705-A507-467E-BEED-7D11DCEC11D3}" srcOrd="2" destOrd="0" parTransId="{CB579874-0D05-4C3B-8E7E-1132C779176B}" sibTransId="{0F876D3F-CC61-4747-A756-FF315983FD43}"/>
    <dgm:cxn modelId="{2B5F7B20-6053-4C5B-BFAC-1A8258A07C65}" srcId="{ECF8A52E-ADEE-4468-87DB-EA2422DC47DD}" destId="{79AB6B3F-83B0-4F3C-9E4D-9EA80FCF7033}" srcOrd="5" destOrd="0" parTransId="{7320E7CE-03CE-4730-993F-89DD35FB1205}" sibTransId="{01FE0330-BA07-4FC0-BEFE-934AF50D3EF2}"/>
    <dgm:cxn modelId="{4919B521-7474-4C44-A36C-B021BCC686D6}" srcId="{ECF8A52E-ADEE-4468-87DB-EA2422DC47DD}" destId="{7DEE9D9E-CDF0-44AC-9F09-D4115D72A8BA}" srcOrd="1" destOrd="0" parTransId="{8C96E2BD-53DE-4D21-A391-2505FF5EE17D}" sibTransId="{F101A2BF-B859-4B54-96C4-32F2B77BD9A8}"/>
    <dgm:cxn modelId="{37535955-5A60-452B-91BB-054828E0D608}" srcId="{ECF8A52E-ADEE-4468-87DB-EA2422DC47DD}" destId="{EF019C2B-1AA7-41A2-A8DC-507FB3309FC7}" srcOrd="6" destOrd="0" parTransId="{F1D29ACC-CE0C-4482-A171-9572F6247CA5}" sibTransId="{F593A14D-10E8-420C-9D84-D4F8E0CF0A0E}"/>
    <dgm:cxn modelId="{7FD7FE59-02A4-4FBA-A9D0-D3B3A3F3E45B}" type="presOf" srcId="{FBA10468-B691-44C6-9139-B6EEC457FB85}" destId="{22259F8D-8416-4795-ACEC-4AA86548E1B0}" srcOrd="0" destOrd="0" presId="urn:microsoft.com/office/officeart/2005/8/layout/vList5"/>
    <dgm:cxn modelId="{5B3D7B8A-093C-4A1D-BC01-274EAB4CD6E4}" type="presOf" srcId="{36FAF326-DE8D-46E5-A10E-66160DDEC991}" destId="{3F87574F-4E56-424C-8800-E9BCD10ED101}" srcOrd="0" destOrd="0" presId="urn:microsoft.com/office/officeart/2005/8/layout/vList5"/>
    <dgm:cxn modelId="{560792A1-144C-47D7-94DB-61B3FAF81B9D}" type="presOf" srcId="{ECF8A52E-ADEE-4468-87DB-EA2422DC47DD}" destId="{CC0C0672-F132-493B-BE81-9FCE5457B484}" srcOrd="0" destOrd="0" presId="urn:microsoft.com/office/officeart/2005/8/layout/vList5"/>
    <dgm:cxn modelId="{1E6791B9-AC68-402A-AA13-80BD3CCAD386}" type="presOf" srcId="{7DEE9D9E-CDF0-44AC-9F09-D4115D72A8BA}" destId="{531D95B8-B3DD-4853-8951-966A36E694E3}" srcOrd="0" destOrd="0" presId="urn:microsoft.com/office/officeart/2005/8/layout/vList5"/>
    <dgm:cxn modelId="{F93C72CA-E4D9-4559-B742-73A1ABC39571}" type="presOf" srcId="{EF019C2B-1AA7-41A2-A8DC-507FB3309FC7}" destId="{CFA26423-5CA9-49EF-94F1-396E7B3A20F5}" srcOrd="0" destOrd="0" presId="urn:microsoft.com/office/officeart/2005/8/layout/vList5"/>
    <dgm:cxn modelId="{4EE0AADB-0750-4CAF-ADD9-239D27EE53CA}" type="presOf" srcId="{4290F705-A507-467E-BEED-7D11DCEC11D3}" destId="{EC26336A-F425-4C4A-BD12-86997AD7E8FB}" srcOrd="0" destOrd="0" presId="urn:microsoft.com/office/officeart/2005/8/layout/vList5"/>
    <dgm:cxn modelId="{FF63A3DD-3BA7-42F9-933E-05028ED98E39}" type="presOf" srcId="{72DAA5DA-DC83-4ED9-9B94-0C1B3A536A42}" destId="{12721B24-BBF9-47A6-80E3-67E7E9DDC714}" srcOrd="0" destOrd="0" presId="urn:microsoft.com/office/officeart/2005/8/layout/vList5"/>
    <dgm:cxn modelId="{69C6E6DE-5BA1-4F6E-A3F1-83772ED201AB}" srcId="{ECF8A52E-ADEE-4468-87DB-EA2422DC47DD}" destId="{36FAF326-DE8D-46E5-A10E-66160DDEC991}" srcOrd="3" destOrd="0" parTransId="{6F83A5DC-1078-4CF8-8750-3E167F8D7599}" sibTransId="{D3BDEA4F-DD8F-4139-B80B-F99E077863F9}"/>
    <dgm:cxn modelId="{0D9B7CF2-FA66-4972-B3FA-13FD12ACE234}" type="presOf" srcId="{79AB6B3F-83B0-4F3C-9E4D-9EA80FCF7033}" destId="{FE4DC100-FF63-4C23-BF52-B3B8C85F3ADD}" srcOrd="0" destOrd="0" presId="urn:microsoft.com/office/officeart/2005/8/layout/vList5"/>
    <dgm:cxn modelId="{25482228-AE95-4745-8DA1-83CC27A106FF}" type="presParOf" srcId="{CC0C0672-F132-493B-BE81-9FCE5457B484}" destId="{0EB9065B-9ED3-4204-AC8A-DD315DF75E3A}" srcOrd="0" destOrd="0" presId="urn:microsoft.com/office/officeart/2005/8/layout/vList5"/>
    <dgm:cxn modelId="{C7E97554-4C62-4F06-ACBB-6ABB6E16194D}" type="presParOf" srcId="{0EB9065B-9ED3-4204-AC8A-DD315DF75E3A}" destId="{22259F8D-8416-4795-ACEC-4AA86548E1B0}" srcOrd="0" destOrd="0" presId="urn:microsoft.com/office/officeart/2005/8/layout/vList5"/>
    <dgm:cxn modelId="{CDA1FE6B-98CB-495F-89BE-874FE2770B41}" type="presParOf" srcId="{CC0C0672-F132-493B-BE81-9FCE5457B484}" destId="{7C145DEF-AB1A-4490-9C10-2507A94C673C}" srcOrd="1" destOrd="0" presId="urn:microsoft.com/office/officeart/2005/8/layout/vList5"/>
    <dgm:cxn modelId="{CC320949-BCE7-4EFA-A854-C321B8F17542}" type="presParOf" srcId="{CC0C0672-F132-493B-BE81-9FCE5457B484}" destId="{568D124C-A826-4925-8DA5-EDA34F131CE2}" srcOrd="2" destOrd="0" presId="urn:microsoft.com/office/officeart/2005/8/layout/vList5"/>
    <dgm:cxn modelId="{1878150F-C9D6-4298-9C48-8ED450AFA71C}" type="presParOf" srcId="{568D124C-A826-4925-8DA5-EDA34F131CE2}" destId="{531D95B8-B3DD-4853-8951-966A36E694E3}" srcOrd="0" destOrd="0" presId="urn:microsoft.com/office/officeart/2005/8/layout/vList5"/>
    <dgm:cxn modelId="{90537E46-0AE0-4CE9-96FD-E484DD6CBB6F}" type="presParOf" srcId="{CC0C0672-F132-493B-BE81-9FCE5457B484}" destId="{BD49D286-3B8A-499B-8EAD-A4C3995D712C}" srcOrd="3" destOrd="0" presId="urn:microsoft.com/office/officeart/2005/8/layout/vList5"/>
    <dgm:cxn modelId="{6EF06CF1-8FF7-43E2-AFB1-1E8234E5DFAC}" type="presParOf" srcId="{CC0C0672-F132-493B-BE81-9FCE5457B484}" destId="{648A3568-6C21-4911-99CD-A94C548352BF}" srcOrd="4" destOrd="0" presId="urn:microsoft.com/office/officeart/2005/8/layout/vList5"/>
    <dgm:cxn modelId="{8B2D1FDC-7A2A-4AB7-8D38-DB9FAC2320A4}" type="presParOf" srcId="{648A3568-6C21-4911-99CD-A94C548352BF}" destId="{EC26336A-F425-4C4A-BD12-86997AD7E8FB}" srcOrd="0" destOrd="0" presId="urn:microsoft.com/office/officeart/2005/8/layout/vList5"/>
    <dgm:cxn modelId="{D30AE9ED-0ABE-421F-86E8-FFD51DD32D1C}" type="presParOf" srcId="{CC0C0672-F132-493B-BE81-9FCE5457B484}" destId="{99270BA7-293B-4711-9743-DA421E2BB948}" srcOrd="5" destOrd="0" presId="urn:microsoft.com/office/officeart/2005/8/layout/vList5"/>
    <dgm:cxn modelId="{CBB69624-4E33-4D14-B605-02ED82E74509}" type="presParOf" srcId="{CC0C0672-F132-493B-BE81-9FCE5457B484}" destId="{840A7FC3-C1EE-4AF2-A5A3-0ED6D6F23739}" srcOrd="6" destOrd="0" presId="urn:microsoft.com/office/officeart/2005/8/layout/vList5"/>
    <dgm:cxn modelId="{2E29F403-8799-4444-8C60-2B7AEA0B262C}" type="presParOf" srcId="{840A7FC3-C1EE-4AF2-A5A3-0ED6D6F23739}" destId="{3F87574F-4E56-424C-8800-E9BCD10ED101}" srcOrd="0" destOrd="0" presId="urn:microsoft.com/office/officeart/2005/8/layout/vList5"/>
    <dgm:cxn modelId="{14280FBB-C961-4A49-A954-76901F81BCA5}" type="presParOf" srcId="{CC0C0672-F132-493B-BE81-9FCE5457B484}" destId="{20C59CF8-4036-41DC-8C01-F44749E5A640}" srcOrd="7" destOrd="0" presId="urn:microsoft.com/office/officeart/2005/8/layout/vList5"/>
    <dgm:cxn modelId="{ABEA8066-FC81-4C5A-9808-A854B7D8D68F}" type="presParOf" srcId="{CC0C0672-F132-493B-BE81-9FCE5457B484}" destId="{696B0AC5-2B5E-40AF-8F7E-DCB8445144BC}" srcOrd="8" destOrd="0" presId="urn:microsoft.com/office/officeart/2005/8/layout/vList5"/>
    <dgm:cxn modelId="{0F6D5160-5180-46AB-AAB4-7D9D465EAE1D}" type="presParOf" srcId="{696B0AC5-2B5E-40AF-8F7E-DCB8445144BC}" destId="{12721B24-BBF9-47A6-80E3-67E7E9DDC714}" srcOrd="0" destOrd="0" presId="urn:microsoft.com/office/officeart/2005/8/layout/vList5"/>
    <dgm:cxn modelId="{5FF4C874-9854-4AAA-BB57-021B86D555CC}" type="presParOf" srcId="{CC0C0672-F132-493B-BE81-9FCE5457B484}" destId="{25A3D52D-D24C-4FF0-B5FE-06416B838826}" srcOrd="9" destOrd="0" presId="urn:microsoft.com/office/officeart/2005/8/layout/vList5"/>
    <dgm:cxn modelId="{C71A0771-674F-498C-B686-E8C36DC7BE7E}" type="presParOf" srcId="{CC0C0672-F132-493B-BE81-9FCE5457B484}" destId="{C8BD0E5F-8269-48BA-A966-19195A23ADDD}" srcOrd="10" destOrd="0" presId="urn:microsoft.com/office/officeart/2005/8/layout/vList5"/>
    <dgm:cxn modelId="{E9BB4047-337F-470D-B33D-99746D0F8226}" type="presParOf" srcId="{C8BD0E5F-8269-48BA-A966-19195A23ADDD}" destId="{FE4DC100-FF63-4C23-BF52-B3B8C85F3ADD}" srcOrd="0" destOrd="0" presId="urn:microsoft.com/office/officeart/2005/8/layout/vList5"/>
    <dgm:cxn modelId="{1A9C7547-BE73-45A9-93D0-185D29EF6930}" type="presParOf" srcId="{CC0C0672-F132-493B-BE81-9FCE5457B484}" destId="{EB31CE7D-0410-456F-A936-A16FA70BFE8A}" srcOrd="11" destOrd="0" presId="urn:microsoft.com/office/officeart/2005/8/layout/vList5"/>
    <dgm:cxn modelId="{3795640C-7ABC-4FF7-A033-A0174F169986}" type="presParOf" srcId="{CC0C0672-F132-493B-BE81-9FCE5457B484}" destId="{5F0228FC-96BC-43A5-A57D-B9C4525CB3A4}" srcOrd="12" destOrd="0" presId="urn:microsoft.com/office/officeart/2005/8/layout/vList5"/>
    <dgm:cxn modelId="{E3A578C6-6763-4156-8E74-2BED18D0ACC1}" type="presParOf" srcId="{5F0228FC-96BC-43A5-A57D-B9C4525CB3A4}" destId="{CFA26423-5CA9-49EF-94F1-396E7B3A20F5}"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D52505-2EDF-4D42-ACFE-2C972BC68378}">
      <dsp:nvSpPr>
        <dsp:cNvPr id="0" name=""/>
        <dsp:cNvSpPr/>
      </dsp:nvSpPr>
      <dsp:spPr>
        <a:xfrm>
          <a:off x="0" y="1049"/>
          <a:ext cx="7620000" cy="46489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latin typeface="Times New Roman" panose="02020603050405020304" pitchFamily="18" charset="0"/>
              <a:cs typeface="Times New Roman" panose="02020603050405020304" pitchFamily="18" charset="0"/>
            </a:rPr>
            <a:t>MEMBER A: Kratika</a:t>
          </a:r>
        </a:p>
      </dsp:txBody>
      <dsp:txXfrm>
        <a:off x="22694" y="23743"/>
        <a:ext cx="7574612" cy="419503"/>
      </dsp:txXfrm>
    </dsp:sp>
    <dsp:sp modelId="{674772CC-43B3-4512-B5A6-D04E9B2D0A89}">
      <dsp:nvSpPr>
        <dsp:cNvPr id="0" name=""/>
        <dsp:cNvSpPr/>
      </dsp:nvSpPr>
      <dsp:spPr>
        <a:xfrm>
          <a:off x="0" y="465940"/>
          <a:ext cx="7620000" cy="1667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935" tIns="20320" rIns="113792" bIns="20320" numCol="1" spcCol="1270" anchor="t" anchorCtr="0">
          <a:noAutofit/>
        </a:bodyPr>
        <a:lstStyle/>
        <a:p>
          <a:pPr marL="171450" lvl="1" indent="-171450" algn="l" defTabSz="711200">
            <a:lnSpc>
              <a:spcPct val="90000"/>
            </a:lnSpc>
            <a:spcBef>
              <a:spcPct val="0"/>
            </a:spcBef>
            <a:spcAft>
              <a:spcPct val="20000"/>
            </a:spcAft>
            <a:buFont typeface="Arial" panose="020B0604020202020204" pitchFamily="34" charset="0"/>
            <a:buChar char="•"/>
          </a:pPr>
          <a:endParaRPr lang="en-IN" sz="1600" kern="1200" dirty="0">
            <a:solidFill>
              <a:schemeClr val="tx1">
                <a:lumMod val="90000"/>
                <a:lumOff val="10000"/>
              </a:schemeClr>
            </a:solidFill>
            <a:latin typeface="Times New Roman" panose="02020603050405020304" pitchFamily="18" charset="0"/>
            <a:cs typeface="Times New Roman" panose="02020603050405020304" pitchFamily="18" charset="0"/>
          </a:endParaRPr>
        </a:p>
        <a:p>
          <a:pPr marL="171450" lvl="1" indent="-171450" algn="l" defTabSz="711200">
            <a:lnSpc>
              <a:spcPct val="90000"/>
            </a:lnSpc>
            <a:spcBef>
              <a:spcPct val="0"/>
            </a:spcBef>
            <a:spcAft>
              <a:spcPct val="20000"/>
            </a:spcAft>
            <a:buFont typeface="Arial" panose="020B0604020202020204" pitchFamily="34" charset="0"/>
            <a:buChar char="•"/>
          </a:pPr>
          <a:r>
            <a:rPr lang="en-US" sz="1600" b="0" i="0" u="none" kern="1200" dirty="0">
              <a:solidFill>
                <a:schemeClr val="tx1">
                  <a:lumMod val="90000"/>
                  <a:lumOff val="10000"/>
                </a:schemeClr>
              </a:solidFill>
              <a:latin typeface="Times New Roman" panose="02020603050405020304" pitchFamily="18" charset="0"/>
              <a:cs typeface="Times New Roman" panose="02020603050405020304" pitchFamily="18" charset="0"/>
            </a:rPr>
            <a:t>Responsible for project planning, scheduling, and team coordination.</a:t>
          </a:r>
          <a:endParaRPr lang="en-IN" sz="1600" kern="1200" dirty="0">
            <a:solidFill>
              <a:schemeClr val="tx1">
                <a:lumMod val="90000"/>
                <a:lumOff val="10000"/>
              </a:schemeClr>
            </a:solidFill>
            <a:latin typeface="Times New Roman" panose="02020603050405020304" pitchFamily="18" charset="0"/>
            <a:cs typeface="Times New Roman" panose="02020603050405020304" pitchFamily="18" charset="0"/>
          </a:endParaRPr>
        </a:p>
        <a:p>
          <a:pPr marL="171450" lvl="1" indent="-171450" algn="l" defTabSz="711200">
            <a:lnSpc>
              <a:spcPct val="90000"/>
            </a:lnSpc>
            <a:spcBef>
              <a:spcPct val="0"/>
            </a:spcBef>
            <a:spcAft>
              <a:spcPct val="20000"/>
            </a:spcAft>
            <a:buFont typeface="Arial" panose="020B0604020202020204" pitchFamily="34" charset="0"/>
            <a:buNone/>
          </a:pPr>
          <a:endParaRPr lang="en-IN" sz="1600" kern="1200" dirty="0">
            <a:solidFill>
              <a:schemeClr val="tx1">
                <a:lumMod val="90000"/>
                <a:lumOff val="10000"/>
              </a:schemeClr>
            </a:solidFill>
            <a:latin typeface="Times New Roman" panose="02020603050405020304" pitchFamily="18" charset="0"/>
            <a:cs typeface="Times New Roman" panose="02020603050405020304" pitchFamily="18" charset="0"/>
          </a:endParaRPr>
        </a:p>
        <a:p>
          <a:pPr marL="171450" lvl="1" indent="-171450" algn="l" defTabSz="711200">
            <a:lnSpc>
              <a:spcPct val="90000"/>
            </a:lnSpc>
            <a:spcBef>
              <a:spcPct val="0"/>
            </a:spcBef>
            <a:spcAft>
              <a:spcPct val="20000"/>
            </a:spcAft>
            <a:buFont typeface="Arial" panose="020B0604020202020204" pitchFamily="34" charset="0"/>
            <a:buChar char="•"/>
          </a:pPr>
          <a:r>
            <a:rPr lang="en-IN" sz="1600" b="0" i="0" u="none" kern="1200" dirty="0">
              <a:solidFill>
                <a:schemeClr val="tx1">
                  <a:lumMod val="90000"/>
                  <a:lumOff val="10000"/>
                </a:schemeClr>
              </a:solidFill>
              <a:latin typeface="Times New Roman" panose="02020603050405020304" pitchFamily="18" charset="0"/>
              <a:cs typeface="Times New Roman" panose="02020603050405020304" pitchFamily="18" charset="0"/>
            </a:rPr>
            <a:t>Research and Development.</a:t>
          </a:r>
        </a:p>
        <a:p>
          <a:pPr marL="171450" lvl="1" indent="-171450" algn="l" defTabSz="711200">
            <a:lnSpc>
              <a:spcPct val="90000"/>
            </a:lnSpc>
            <a:spcBef>
              <a:spcPct val="0"/>
            </a:spcBef>
            <a:spcAft>
              <a:spcPct val="20000"/>
            </a:spcAft>
            <a:buFont typeface="Arial" panose="020B0604020202020204" pitchFamily="34" charset="0"/>
            <a:buNone/>
          </a:pPr>
          <a:r>
            <a:rPr lang="en-IN" sz="1600" b="0" i="0" u="none" kern="1200" dirty="0">
              <a:solidFill>
                <a:schemeClr val="tx1">
                  <a:lumMod val="90000"/>
                  <a:lumOff val="10000"/>
                </a:schemeClr>
              </a:solidFill>
              <a:latin typeface="Times New Roman" panose="02020603050405020304" pitchFamily="18" charset="0"/>
              <a:cs typeface="Times New Roman" panose="02020603050405020304" pitchFamily="18" charset="0"/>
            </a:rPr>
            <a:t> </a:t>
          </a:r>
        </a:p>
        <a:p>
          <a:pPr marL="171450" lvl="1" indent="-171450" algn="l" defTabSz="711200">
            <a:lnSpc>
              <a:spcPct val="90000"/>
            </a:lnSpc>
            <a:spcBef>
              <a:spcPct val="0"/>
            </a:spcBef>
            <a:spcAft>
              <a:spcPct val="20000"/>
            </a:spcAft>
            <a:buFont typeface="Arial" panose="020B0604020202020204" pitchFamily="34" charset="0"/>
            <a:buChar char="•"/>
          </a:pPr>
          <a:r>
            <a:rPr lang="en-US" sz="1600" b="0" i="0" u="none" kern="1200" dirty="0">
              <a:solidFill>
                <a:schemeClr val="tx1">
                  <a:lumMod val="90000"/>
                  <a:lumOff val="10000"/>
                </a:schemeClr>
              </a:solidFill>
              <a:latin typeface="Times New Roman" panose="02020603050405020304" pitchFamily="18" charset="0"/>
              <a:cs typeface="Times New Roman" panose="02020603050405020304" pitchFamily="18" charset="0"/>
            </a:rPr>
            <a:t>Literature review, previous work analysis, and initial system design.</a:t>
          </a:r>
        </a:p>
        <a:p>
          <a:pPr marL="171450" lvl="1" indent="-171450" algn="l" defTabSz="711200">
            <a:lnSpc>
              <a:spcPct val="90000"/>
            </a:lnSpc>
            <a:spcBef>
              <a:spcPct val="0"/>
            </a:spcBef>
            <a:spcAft>
              <a:spcPct val="20000"/>
            </a:spcAft>
            <a:buFont typeface="Arial" panose="020B0604020202020204" pitchFamily="34" charset="0"/>
            <a:buNone/>
          </a:pPr>
          <a:endParaRPr lang="en-US" sz="1600" b="0" i="0" u="none" kern="1200" dirty="0">
            <a:solidFill>
              <a:schemeClr val="tx1">
                <a:lumMod val="90000"/>
                <a:lumOff val="10000"/>
              </a:schemeClr>
            </a:solidFill>
            <a:latin typeface="Times New Roman" panose="02020603050405020304" pitchFamily="18" charset="0"/>
            <a:cs typeface="Times New Roman" panose="02020603050405020304" pitchFamily="18" charset="0"/>
          </a:endParaRPr>
        </a:p>
        <a:p>
          <a:pPr marL="171450" lvl="1" indent="-171450" algn="l" defTabSz="711200">
            <a:lnSpc>
              <a:spcPct val="90000"/>
            </a:lnSpc>
            <a:spcBef>
              <a:spcPct val="0"/>
            </a:spcBef>
            <a:spcAft>
              <a:spcPct val="20000"/>
            </a:spcAft>
            <a:buFont typeface="Arial" panose="020B0604020202020204" pitchFamily="34" charset="0"/>
            <a:buChar char="•"/>
          </a:pPr>
          <a:r>
            <a:rPr lang="en-US" sz="1600" b="0" i="0" u="none" kern="1200" dirty="0">
              <a:solidFill>
                <a:schemeClr val="tx1">
                  <a:lumMod val="90000"/>
                  <a:lumOff val="10000"/>
                </a:schemeClr>
              </a:solidFill>
              <a:latin typeface="Times New Roman" panose="02020603050405020304" pitchFamily="18" charset="0"/>
              <a:cs typeface="Times New Roman" panose="02020603050405020304" pitchFamily="18" charset="0"/>
            </a:rPr>
            <a:t>Development of detection algorithm and image processing model.</a:t>
          </a:r>
        </a:p>
      </dsp:txBody>
      <dsp:txXfrm>
        <a:off x="0" y="465940"/>
        <a:ext cx="7620000" cy="1667013"/>
      </dsp:txXfrm>
    </dsp:sp>
    <dsp:sp modelId="{5FAD5E46-74F7-4235-A3EF-03F16DCA9BC2}">
      <dsp:nvSpPr>
        <dsp:cNvPr id="0" name=""/>
        <dsp:cNvSpPr/>
      </dsp:nvSpPr>
      <dsp:spPr>
        <a:xfrm>
          <a:off x="0" y="2132954"/>
          <a:ext cx="7620000" cy="44520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latin typeface="Times New Roman" panose="02020603050405020304" pitchFamily="18" charset="0"/>
              <a:cs typeface="Times New Roman" panose="02020603050405020304" pitchFamily="18" charset="0"/>
            </a:rPr>
            <a:t>MEMBER B: Ritik Jindal</a:t>
          </a:r>
        </a:p>
      </dsp:txBody>
      <dsp:txXfrm>
        <a:off x="21733" y="2154687"/>
        <a:ext cx="7576534" cy="401735"/>
      </dsp:txXfrm>
    </dsp:sp>
    <dsp:sp modelId="{85228BB4-E5C3-4435-B76B-F05E255460BE}">
      <dsp:nvSpPr>
        <dsp:cNvPr id="0" name=""/>
        <dsp:cNvSpPr/>
      </dsp:nvSpPr>
      <dsp:spPr>
        <a:xfrm>
          <a:off x="0" y="2578155"/>
          <a:ext cx="7620000" cy="126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935" tIns="20320" rIns="113792" bIns="20320" numCol="1" spcCol="1270" anchor="t" anchorCtr="0">
          <a:noAutofit/>
        </a:bodyPr>
        <a:lstStyle/>
        <a:p>
          <a:pPr marL="171450" lvl="1" indent="-171450" algn="l" defTabSz="711200">
            <a:lnSpc>
              <a:spcPct val="90000"/>
            </a:lnSpc>
            <a:spcBef>
              <a:spcPct val="0"/>
            </a:spcBef>
            <a:spcAft>
              <a:spcPct val="20000"/>
            </a:spcAft>
            <a:buFont typeface="Arial" panose="020B0604020202020204" pitchFamily="34" charset="0"/>
            <a:buChar char="•"/>
          </a:pPr>
          <a:endParaRPr lang="en-IN" sz="1600" kern="1200" dirty="0">
            <a:solidFill>
              <a:schemeClr val="tx1">
                <a:lumMod val="90000"/>
                <a:lumOff val="10000"/>
              </a:schemeClr>
            </a:solidFill>
            <a:latin typeface="Times New Roman" panose="02020603050405020304" pitchFamily="18" charset="0"/>
            <a:cs typeface="Times New Roman" panose="02020603050405020304" pitchFamily="18" charset="0"/>
          </a:endParaRPr>
        </a:p>
        <a:p>
          <a:pPr marL="171450" lvl="1" indent="-171450" algn="l" defTabSz="711200">
            <a:lnSpc>
              <a:spcPct val="90000"/>
            </a:lnSpc>
            <a:spcBef>
              <a:spcPct val="0"/>
            </a:spcBef>
            <a:spcAft>
              <a:spcPct val="20000"/>
            </a:spcAft>
            <a:buFont typeface="Arial" panose="020B0604020202020204" pitchFamily="34" charset="0"/>
            <a:buChar char="•"/>
          </a:pPr>
          <a:r>
            <a:rPr lang="en-IN" sz="1600" b="0" i="0" u="none" kern="1200" dirty="0">
              <a:solidFill>
                <a:schemeClr val="tx1">
                  <a:lumMod val="90000"/>
                  <a:lumOff val="10000"/>
                </a:schemeClr>
              </a:solidFill>
              <a:latin typeface="Times New Roman" panose="02020603050405020304" pitchFamily="18" charset="0"/>
              <a:cs typeface="Times New Roman" panose="02020603050405020304" pitchFamily="18" charset="0"/>
            </a:rPr>
            <a:t>Testing and Quality Assurance</a:t>
          </a:r>
          <a:endParaRPr lang="en-IN" sz="1600" kern="1200" dirty="0">
            <a:solidFill>
              <a:schemeClr val="tx1">
                <a:lumMod val="90000"/>
                <a:lumOff val="10000"/>
              </a:schemeClr>
            </a:solidFill>
            <a:latin typeface="Times New Roman" panose="02020603050405020304" pitchFamily="18" charset="0"/>
            <a:cs typeface="Times New Roman" panose="02020603050405020304" pitchFamily="18" charset="0"/>
          </a:endParaRPr>
        </a:p>
        <a:p>
          <a:pPr marL="171450" lvl="1" indent="-171450" algn="l" defTabSz="711200">
            <a:lnSpc>
              <a:spcPct val="90000"/>
            </a:lnSpc>
            <a:spcBef>
              <a:spcPct val="0"/>
            </a:spcBef>
            <a:spcAft>
              <a:spcPct val="20000"/>
            </a:spcAft>
            <a:buFont typeface="Arial" panose="020B0604020202020204" pitchFamily="34" charset="0"/>
            <a:buNone/>
          </a:pPr>
          <a:endParaRPr lang="en-IN" sz="1600" kern="1200" dirty="0">
            <a:solidFill>
              <a:schemeClr val="tx1">
                <a:lumMod val="90000"/>
                <a:lumOff val="10000"/>
              </a:schemeClr>
            </a:solidFill>
            <a:latin typeface="Times New Roman" panose="02020603050405020304" pitchFamily="18" charset="0"/>
            <a:cs typeface="Times New Roman" panose="02020603050405020304" pitchFamily="18" charset="0"/>
          </a:endParaRPr>
        </a:p>
        <a:p>
          <a:pPr marL="171450" lvl="1" indent="-171450" algn="l" defTabSz="711200">
            <a:lnSpc>
              <a:spcPct val="90000"/>
            </a:lnSpc>
            <a:spcBef>
              <a:spcPct val="0"/>
            </a:spcBef>
            <a:spcAft>
              <a:spcPct val="20000"/>
            </a:spcAft>
            <a:buFont typeface="Arial" panose="020B0604020202020204" pitchFamily="34" charset="0"/>
            <a:buChar char="•"/>
          </a:pPr>
          <a:r>
            <a:rPr lang="en-US" sz="1600" b="0" i="0" u="none" kern="1200" dirty="0">
              <a:solidFill>
                <a:schemeClr val="tx1">
                  <a:lumMod val="90000"/>
                  <a:lumOff val="10000"/>
                </a:schemeClr>
              </a:solidFill>
              <a:latin typeface="Times New Roman" panose="02020603050405020304" pitchFamily="18" charset="0"/>
              <a:cs typeface="Times New Roman" panose="02020603050405020304" pitchFamily="18" charset="0"/>
            </a:rPr>
            <a:t>Testing, validation of the system, and refinement for real-world conditions.</a:t>
          </a:r>
        </a:p>
        <a:p>
          <a:pPr marL="171450" lvl="1" indent="-171450" algn="l" defTabSz="711200">
            <a:lnSpc>
              <a:spcPct val="90000"/>
            </a:lnSpc>
            <a:spcBef>
              <a:spcPct val="0"/>
            </a:spcBef>
            <a:spcAft>
              <a:spcPct val="20000"/>
            </a:spcAft>
            <a:buFont typeface="Arial" panose="020B0604020202020204" pitchFamily="34" charset="0"/>
            <a:buNone/>
          </a:pPr>
          <a:endParaRPr lang="en-US" sz="1600" b="0" i="0" u="none" kern="1200" dirty="0">
            <a:solidFill>
              <a:schemeClr val="tx1">
                <a:lumMod val="90000"/>
                <a:lumOff val="10000"/>
              </a:schemeClr>
            </a:solidFill>
            <a:latin typeface="Times New Roman" panose="02020603050405020304" pitchFamily="18" charset="0"/>
            <a:cs typeface="Times New Roman" panose="02020603050405020304" pitchFamily="18" charset="0"/>
          </a:endParaRPr>
        </a:p>
        <a:p>
          <a:pPr marL="171450" lvl="1" indent="-171450" algn="l" defTabSz="711200">
            <a:lnSpc>
              <a:spcPct val="90000"/>
            </a:lnSpc>
            <a:spcBef>
              <a:spcPct val="0"/>
            </a:spcBef>
            <a:spcAft>
              <a:spcPct val="20000"/>
            </a:spcAft>
            <a:buFont typeface="Arial" panose="020B0604020202020204" pitchFamily="34" charset="0"/>
            <a:buChar char="•"/>
          </a:pPr>
          <a:r>
            <a:rPr lang="en-IN" sz="1600" b="0" i="0" u="none" kern="1200" dirty="0">
              <a:solidFill>
                <a:schemeClr val="tx1">
                  <a:lumMod val="90000"/>
                  <a:lumOff val="10000"/>
                </a:schemeClr>
              </a:solidFill>
              <a:latin typeface="Times New Roman" panose="02020603050405020304" pitchFamily="18" charset="0"/>
              <a:cs typeface="Times New Roman" panose="02020603050405020304" pitchFamily="18" charset="0"/>
            </a:rPr>
            <a:t>IoT Integration and Alerts</a:t>
          </a:r>
        </a:p>
      </dsp:txBody>
      <dsp:txXfrm>
        <a:off x="0" y="2578155"/>
        <a:ext cx="7620000" cy="12669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259F8D-8416-4795-ACEC-4AA86548E1B0}">
      <dsp:nvSpPr>
        <dsp:cNvPr id="0" name=""/>
        <dsp:cNvSpPr/>
      </dsp:nvSpPr>
      <dsp:spPr>
        <a:xfrm>
          <a:off x="1595638" y="422"/>
          <a:ext cx="1795093" cy="676565"/>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IN" sz="1600" kern="1200" dirty="0"/>
            <a:t>Python Programming</a:t>
          </a:r>
        </a:p>
      </dsp:txBody>
      <dsp:txXfrm>
        <a:off x="1628665" y="33449"/>
        <a:ext cx="1729039" cy="610511"/>
      </dsp:txXfrm>
    </dsp:sp>
    <dsp:sp modelId="{531D95B8-B3DD-4853-8951-966A36E694E3}">
      <dsp:nvSpPr>
        <dsp:cNvPr id="0" name=""/>
        <dsp:cNvSpPr/>
      </dsp:nvSpPr>
      <dsp:spPr>
        <a:xfrm>
          <a:off x="1595638" y="710815"/>
          <a:ext cx="1795093" cy="676565"/>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IN" sz="1600" kern="1200"/>
            <a:t>OpenCV</a:t>
          </a:r>
        </a:p>
      </dsp:txBody>
      <dsp:txXfrm>
        <a:off x="1628665" y="743842"/>
        <a:ext cx="1729039" cy="610511"/>
      </dsp:txXfrm>
    </dsp:sp>
    <dsp:sp modelId="{EC26336A-F425-4C4A-BD12-86997AD7E8FB}">
      <dsp:nvSpPr>
        <dsp:cNvPr id="0" name=""/>
        <dsp:cNvSpPr/>
      </dsp:nvSpPr>
      <dsp:spPr>
        <a:xfrm>
          <a:off x="1595638" y="1421209"/>
          <a:ext cx="1795093" cy="676565"/>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IN" sz="1600" kern="1200"/>
            <a:t>Machine Learning Models</a:t>
          </a:r>
        </a:p>
      </dsp:txBody>
      <dsp:txXfrm>
        <a:off x="1628665" y="1454236"/>
        <a:ext cx="1729039" cy="610511"/>
      </dsp:txXfrm>
    </dsp:sp>
    <dsp:sp modelId="{3F87574F-4E56-424C-8800-E9BCD10ED101}">
      <dsp:nvSpPr>
        <dsp:cNvPr id="0" name=""/>
        <dsp:cNvSpPr/>
      </dsp:nvSpPr>
      <dsp:spPr>
        <a:xfrm>
          <a:off x="1595638" y="2131603"/>
          <a:ext cx="1795093" cy="676565"/>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IN" sz="1600" kern="1200" dirty="0"/>
            <a:t>Numpy &amp; Pandas</a:t>
          </a:r>
        </a:p>
      </dsp:txBody>
      <dsp:txXfrm>
        <a:off x="1628665" y="2164630"/>
        <a:ext cx="1729039" cy="610511"/>
      </dsp:txXfrm>
    </dsp:sp>
    <dsp:sp modelId="{12721B24-BBF9-47A6-80E3-67E7E9DDC714}">
      <dsp:nvSpPr>
        <dsp:cNvPr id="0" name=""/>
        <dsp:cNvSpPr/>
      </dsp:nvSpPr>
      <dsp:spPr>
        <a:xfrm>
          <a:off x="1595638" y="2841997"/>
          <a:ext cx="1795093" cy="676565"/>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IN" sz="1600" kern="1200"/>
            <a:t>Alert &amp; Notification Systems</a:t>
          </a:r>
        </a:p>
      </dsp:txBody>
      <dsp:txXfrm>
        <a:off x="1628665" y="2875024"/>
        <a:ext cx="1729039" cy="610511"/>
      </dsp:txXfrm>
    </dsp:sp>
    <dsp:sp modelId="{FE4DC100-FF63-4C23-BF52-B3B8C85F3ADD}">
      <dsp:nvSpPr>
        <dsp:cNvPr id="0" name=""/>
        <dsp:cNvSpPr/>
      </dsp:nvSpPr>
      <dsp:spPr>
        <a:xfrm>
          <a:off x="1595638" y="3552391"/>
          <a:ext cx="1795093" cy="676565"/>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IN" sz="1600" kern="1200"/>
            <a:t>Data Storage</a:t>
          </a:r>
        </a:p>
      </dsp:txBody>
      <dsp:txXfrm>
        <a:off x="1628665" y="3585418"/>
        <a:ext cx="1729039" cy="610511"/>
      </dsp:txXfrm>
    </dsp:sp>
    <dsp:sp modelId="{CFA26423-5CA9-49EF-94F1-396E7B3A20F5}">
      <dsp:nvSpPr>
        <dsp:cNvPr id="0" name=""/>
        <dsp:cNvSpPr/>
      </dsp:nvSpPr>
      <dsp:spPr>
        <a:xfrm>
          <a:off x="1595638" y="4262785"/>
          <a:ext cx="1795093" cy="676565"/>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IN" sz="1600" kern="1200"/>
            <a:t>Graphical User Interface</a:t>
          </a:r>
        </a:p>
      </dsp:txBody>
      <dsp:txXfrm>
        <a:off x="1628665" y="4295812"/>
        <a:ext cx="1729039" cy="61051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2" name="Header Placeholder 1"/>
          <p:cNvSpPr>
            <a:spLocks noGrp="1"/>
          </p:cNvSpPr>
          <p:nvPr>
            <p:ph type="hdr" sz="quarter"/>
          </p:nvPr>
        </p:nvSpPr>
        <p:spPr bwMode="auto">
          <a:xfrm>
            <a:off x="0" y="0"/>
            <a:ext cx="3038475" cy="466725"/>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bwMode="auto">
          <a:xfrm>
            <a:off x="3970338" y="0"/>
            <a:ext cx="3038475" cy="466725"/>
          </a:xfrm>
          <a:prstGeom prst="rect">
            <a:avLst/>
          </a:prstGeom>
        </p:spPr>
        <p:txBody>
          <a:bodyPr vert="horz" lIns="91440" tIns="45720" rIns="91440" bIns="45720" rtlCol="0"/>
          <a:lstStyle>
            <a:lvl1pPr algn="r">
              <a:defRPr sz="1200"/>
            </a:lvl1pPr>
          </a:lstStyle>
          <a:p>
            <a:pPr>
              <a:defRPr/>
            </a:pPr>
            <a:fld id="{0A3AEF5C-2CC2-4F1C-BD08-6E69FA6B028E}" type="datetimeFigureOut">
              <a:rPr lang="en-US"/>
              <a:t>12/22/2024</a:t>
            </a:fld>
            <a:endParaRPr lang="en-US"/>
          </a:p>
        </p:txBody>
      </p:sp>
      <p:sp>
        <p:nvSpPr>
          <p:cNvPr id="4" name="Slide Image Placeholder 3"/>
          <p:cNvSpPr>
            <a:spLocks noGrp="1" noRot="1" noChangeAspect="1"/>
          </p:cNvSpPr>
          <p:nvPr>
            <p:ph type="sldImg" idx="2"/>
          </p:nvPr>
        </p:nvSpPr>
        <p:spPr bwMode="auto">
          <a:xfrm>
            <a:off x="1414462" y="1162050"/>
            <a:ext cx="4181475" cy="3136900"/>
          </a:xfrm>
          <a:prstGeom prst="rect">
            <a:avLst/>
          </a:prstGeom>
          <a:noFill/>
          <a:ln w="12700">
            <a:solidFill>
              <a:prstClr val="black"/>
            </a:solidFill>
          </a:ln>
        </p:spPr>
        <p:txBody>
          <a:bodyPr vert="horz" lIns="91440" tIns="45720" rIns="91440" bIns="45720" rtlCol="0" anchor="ctr"/>
          <a:lstStyle/>
          <a:p>
            <a:pPr>
              <a:defRPr/>
            </a:pPr>
            <a:endParaRPr lang="en-US"/>
          </a:p>
        </p:txBody>
      </p:sp>
      <p:sp>
        <p:nvSpPr>
          <p:cNvPr id="5" name="Notes Placeholder 4"/>
          <p:cNvSpPr>
            <a:spLocks noGrp="1"/>
          </p:cNvSpPr>
          <p:nvPr>
            <p:ph type="body" sz="quarter" idx="3"/>
          </p:nvPr>
        </p:nvSpPr>
        <p:spPr bwMode="auto">
          <a:xfrm>
            <a:off x="701675" y="4473575"/>
            <a:ext cx="5607050" cy="3660775"/>
          </a:xfrm>
          <a:prstGeom prst="rect">
            <a:avLst/>
          </a:prstGeom>
        </p:spPr>
        <p:txBody>
          <a:bodyPr vert="horz" lIns="91440" tIns="45720" rIns="91440" bIns="45720" rtlCol="0"/>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6" name="Footer Placeholder 5"/>
          <p:cNvSpPr>
            <a:spLocks noGrp="1"/>
          </p:cNvSpPr>
          <p:nvPr>
            <p:ph type="ftr" sz="quarter" idx="4"/>
          </p:nvPr>
        </p:nvSpPr>
        <p:spPr bwMode="auto">
          <a:xfrm>
            <a:off x="0" y="8829675"/>
            <a:ext cx="3038475" cy="466725"/>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bwMode="auto">
          <a:xfrm>
            <a:off x="3970338" y="8829675"/>
            <a:ext cx="3038475" cy="466725"/>
          </a:xfrm>
          <a:prstGeom prst="rect">
            <a:avLst/>
          </a:prstGeom>
        </p:spPr>
        <p:txBody>
          <a:bodyPr vert="horz" lIns="91440" tIns="45720" rIns="91440" bIns="45720" rtlCol="0" anchor="b"/>
          <a:lstStyle>
            <a:lvl1pPr algn="r">
              <a:defRPr sz="1200"/>
            </a:lvl1pPr>
          </a:lstStyle>
          <a:p>
            <a:pPr>
              <a:defRPr/>
            </a:pPr>
            <a:fld id="{72508CAC-4E7C-49CF-9CA6-5E223998D787}" type="slidenum">
              <a:rPr lang="en-US"/>
              <a:t>‹#›</a:t>
            </a:fld>
            <a:endParaRPr lang="en-US"/>
          </a:p>
        </p:txBody>
      </p:sp>
    </p:spTree>
    <p:extLst>
      <p:ext uri="{BB962C8B-B14F-4D97-AF65-F5344CB8AC3E}">
        <p14:creationId xmlns:p14="http://schemas.microsoft.com/office/powerpoint/2010/main" val="3247990996"/>
      </p:ext>
    </p:extLst>
  </p:cSld>
  <p:clrMap bg1="lt1" tx1="dk1" bg2="lt2" tx2="dk2" accent1="accent1" accent2="accent2" accent3="accent3" accent4="accent4" accent5="accent5" accent6="accent6" hlink="hlink" folHlink="folHlink"/>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414463" y="1162050"/>
            <a:ext cx="4181475" cy="3136900"/>
          </a:xfr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22FE70B9-80CD-FC69-EB70-914A39488D23}" type="slidenum">
              <a:rPr/>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414463" y="1162050"/>
            <a:ext cx="4181475" cy="3136900"/>
          </a:xfr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95E7C9B-2700-2B34-B28E-0CB2C1553107}" type="slidenum">
              <a:rPr/>
              <a:t>5</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414463" y="1162050"/>
            <a:ext cx="4181475" cy="3136900"/>
          </a:xfrm>
        </p:spPr>
      </p:sp>
      <p:sp>
        <p:nvSpPr>
          <p:cNvPr id="3" name="Notes Placeholder 2"/>
          <p:cNvSpPr>
            <a:spLocks noGrp="1"/>
          </p:cNvSpPr>
          <p:nvPr>
            <p:ph type="body" idx="1"/>
          </p:nvPr>
        </p:nvSpPr>
        <p:spPr bwMode="auto"/>
        <p:txBody>
          <a:bodyPr/>
          <a:lstStyle/>
          <a:p>
            <a:pPr>
              <a:defRPr/>
            </a:pPr>
            <a:r>
              <a:rPr lang="en-US"/>
              <a:t>With the upgrading technologies, the time demands to digitize and automate MSMEs' Supply chain activities</a:t>
            </a:r>
            <a:endParaRPr/>
          </a:p>
        </p:txBody>
      </p:sp>
      <p:sp>
        <p:nvSpPr>
          <p:cNvPr id="4" name="Slide Number Placeholder 3"/>
          <p:cNvSpPr>
            <a:spLocks noGrp="1"/>
          </p:cNvSpPr>
          <p:nvPr>
            <p:ph type="sldNum" sz="quarter" idx="5"/>
          </p:nvPr>
        </p:nvSpPr>
        <p:spPr bwMode="auto"/>
        <p:txBody>
          <a:bodyPr/>
          <a:lstStyle/>
          <a:p>
            <a:pPr>
              <a:defRPr/>
            </a:pPr>
            <a:fld id="{72508CAC-4E7C-49CF-9CA6-5E223998D787}" type="slidenum">
              <a:rPr lang="en-US"/>
              <a:t>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414463" y="1162050"/>
            <a:ext cx="4181475" cy="3136900"/>
          </a:xfr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4780126-F7C6-8AF4-8CFD-85EDB6C866EB}" type="slidenum">
              <a:rPr/>
              <a:t>7</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87224-2609-C465-0D09-E1A761B80D58}"/>
            </a:ext>
          </a:extLst>
        </p:cNvPr>
        <p:cNvGrpSpPr/>
        <p:nvPr/>
      </p:nvGrpSpPr>
      <p:grpSpPr bwMode="auto">
        <a:xfrm>
          <a:off x="0" y="0"/>
          <a:ext cx="0" cy="0"/>
          <a:chOff x="0" y="0"/>
          <a:chExt cx="0" cy="0"/>
        </a:xfrm>
      </p:grpSpPr>
      <p:sp>
        <p:nvSpPr>
          <p:cNvPr id="2" name="Slide Image Placeholder 1">
            <a:extLst>
              <a:ext uri="{FF2B5EF4-FFF2-40B4-BE49-F238E27FC236}">
                <a16:creationId xmlns:a16="http://schemas.microsoft.com/office/drawing/2014/main" id="{ED27B5AF-46C7-BE42-100D-9AABC9C94EDA}"/>
              </a:ext>
            </a:extLst>
          </p:cNvPr>
          <p:cNvSpPr>
            <a:spLocks noGrp="1" noRot="1" noChangeAspect="1"/>
          </p:cNvSpPr>
          <p:nvPr>
            <p:ph type="sldImg"/>
          </p:nvPr>
        </p:nvSpPr>
        <p:spPr bwMode="auto">
          <a:xfrm>
            <a:off x="1414463" y="1162050"/>
            <a:ext cx="4181475" cy="3136900"/>
          </a:xfrm>
        </p:spPr>
      </p:sp>
      <p:sp>
        <p:nvSpPr>
          <p:cNvPr id="3" name="Notes Placeholder 2">
            <a:extLst>
              <a:ext uri="{FF2B5EF4-FFF2-40B4-BE49-F238E27FC236}">
                <a16:creationId xmlns:a16="http://schemas.microsoft.com/office/drawing/2014/main" id="{B8C0B5DE-C2D7-5BC6-6BF2-27037AAC5A61}"/>
              </a:ext>
            </a:extLst>
          </p:cNvPr>
          <p:cNvSpPr>
            <a:spLocks noGrp="1"/>
          </p:cNvSpPr>
          <p:nvPr>
            <p:ph type="body" idx="1"/>
          </p:nvPr>
        </p:nvSpPr>
        <p:spPr bwMode="auto"/>
        <p:txBody>
          <a:bodyPr/>
          <a:lstStyle/>
          <a:p>
            <a:pPr>
              <a:defRPr/>
            </a:pPr>
            <a:endParaRPr/>
          </a:p>
        </p:txBody>
      </p:sp>
      <p:sp>
        <p:nvSpPr>
          <p:cNvPr id="4" name="Slide Number Placeholder 3">
            <a:extLst>
              <a:ext uri="{FF2B5EF4-FFF2-40B4-BE49-F238E27FC236}">
                <a16:creationId xmlns:a16="http://schemas.microsoft.com/office/drawing/2014/main" id="{08FECB96-6347-5D5F-8161-9854CFA7618E}"/>
              </a:ext>
            </a:extLst>
          </p:cNvPr>
          <p:cNvSpPr>
            <a:spLocks noGrp="1"/>
          </p:cNvSpPr>
          <p:nvPr>
            <p:ph type="sldNum" sz="quarter" idx="10"/>
          </p:nvPr>
        </p:nvSpPr>
        <p:spPr bwMode="auto"/>
        <p:txBody>
          <a:bodyPr/>
          <a:lstStyle/>
          <a:p>
            <a:pPr>
              <a:defRPr/>
            </a:pPr>
            <a:fld id="{34780126-F7C6-8AF4-8CFD-85EDB6C866EB}" type="slidenum">
              <a:rPr/>
              <a:t>8</a:t>
            </a:fld>
            <a:endParaRPr/>
          </a:p>
        </p:txBody>
      </p:sp>
    </p:spTree>
    <p:extLst>
      <p:ext uri="{BB962C8B-B14F-4D97-AF65-F5344CB8AC3E}">
        <p14:creationId xmlns:p14="http://schemas.microsoft.com/office/powerpoint/2010/main" val="2812746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32FDE1-ECC5-25B6-2827-B8F756B4DC87}"/>
            </a:ext>
          </a:extLst>
        </p:cNvPr>
        <p:cNvGrpSpPr/>
        <p:nvPr/>
      </p:nvGrpSpPr>
      <p:grpSpPr bwMode="auto">
        <a:xfrm>
          <a:off x="0" y="0"/>
          <a:ext cx="0" cy="0"/>
          <a:chOff x="0" y="0"/>
          <a:chExt cx="0" cy="0"/>
        </a:xfrm>
      </p:grpSpPr>
      <p:sp>
        <p:nvSpPr>
          <p:cNvPr id="2" name="Slide Image Placeholder 1">
            <a:extLst>
              <a:ext uri="{FF2B5EF4-FFF2-40B4-BE49-F238E27FC236}">
                <a16:creationId xmlns:a16="http://schemas.microsoft.com/office/drawing/2014/main" id="{75FD8D55-CCA7-AD22-6064-73C2D5EC44E4}"/>
              </a:ext>
            </a:extLst>
          </p:cNvPr>
          <p:cNvSpPr>
            <a:spLocks noGrp="1" noRot="1" noChangeAspect="1"/>
          </p:cNvSpPr>
          <p:nvPr>
            <p:ph type="sldImg"/>
          </p:nvPr>
        </p:nvSpPr>
        <p:spPr bwMode="auto">
          <a:xfrm>
            <a:off x="1414463" y="1162050"/>
            <a:ext cx="4181475" cy="3136900"/>
          </a:xfrm>
        </p:spPr>
      </p:sp>
      <p:sp>
        <p:nvSpPr>
          <p:cNvPr id="3" name="Notes Placeholder 2">
            <a:extLst>
              <a:ext uri="{FF2B5EF4-FFF2-40B4-BE49-F238E27FC236}">
                <a16:creationId xmlns:a16="http://schemas.microsoft.com/office/drawing/2014/main" id="{3517CA5C-2369-0015-01AA-A4C544963DA9}"/>
              </a:ext>
            </a:extLst>
          </p:cNvPr>
          <p:cNvSpPr>
            <a:spLocks noGrp="1"/>
          </p:cNvSpPr>
          <p:nvPr>
            <p:ph type="body" idx="1"/>
          </p:nvPr>
        </p:nvSpPr>
        <p:spPr bwMode="auto"/>
        <p:txBody>
          <a:bodyPr/>
          <a:lstStyle/>
          <a:p>
            <a:pPr>
              <a:defRPr/>
            </a:pPr>
            <a:endParaRPr/>
          </a:p>
        </p:txBody>
      </p:sp>
      <p:sp>
        <p:nvSpPr>
          <p:cNvPr id="4" name="Slide Number Placeholder 3">
            <a:extLst>
              <a:ext uri="{FF2B5EF4-FFF2-40B4-BE49-F238E27FC236}">
                <a16:creationId xmlns:a16="http://schemas.microsoft.com/office/drawing/2014/main" id="{3A352A1D-8431-995A-D9BF-29A73F961121}"/>
              </a:ext>
            </a:extLst>
          </p:cNvPr>
          <p:cNvSpPr>
            <a:spLocks noGrp="1"/>
          </p:cNvSpPr>
          <p:nvPr>
            <p:ph type="sldNum" sz="quarter" idx="10"/>
          </p:nvPr>
        </p:nvSpPr>
        <p:spPr bwMode="auto"/>
        <p:txBody>
          <a:bodyPr/>
          <a:lstStyle/>
          <a:p>
            <a:pPr>
              <a:defRPr/>
            </a:pPr>
            <a:fld id="{7004C70F-8011-188D-F5B9-3717BA26D106}" type="slidenum">
              <a:rPr/>
              <a:t>11</a:t>
            </a:fld>
            <a:endParaRPr/>
          </a:p>
        </p:txBody>
      </p:sp>
    </p:spTree>
    <p:extLst>
      <p:ext uri="{BB962C8B-B14F-4D97-AF65-F5344CB8AC3E}">
        <p14:creationId xmlns:p14="http://schemas.microsoft.com/office/powerpoint/2010/main" val="1923048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716DF-293E-5BB9-8A29-83DE3CE35D95}"/>
            </a:ext>
          </a:extLst>
        </p:cNvPr>
        <p:cNvGrpSpPr/>
        <p:nvPr/>
      </p:nvGrpSpPr>
      <p:grpSpPr bwMode="auto">
        <a:xfrm>
          <a:off x="0" y="0"/>
          <a:ext cx="0" cy="0"/>
          <a:chOff x="0" y="0"/>
          <a:chExt cx="0" cy="0"/>
        </a:xfrm>
      </p:grpSpPr>
      <p:sp>
        <p:nvSpPr>
          <p:cNvPr id="2" name="Slide Image Placeholder 1">
            <a:extLst>
              <a:ext uri="{FF2B5EF4-FFF2-40B4-BE49-F238E27FC236}">
                <a16:creationId xmlns:a16="http://schemas.microsoft.com/office/drawing/2014/main" id="{D1CBE080-5BF4-8A4F-8AF7-575969259829}"/>
              </a:ext>
            </a:extLst>
          </p:cNvPr>
          <p:cNvSpPr>
            <a:spLocks noGrp="1" noRot="1" noChangeAspect="1"/>
          </p:cNvSpPr>
          <p:nvPr>
            <p:ph type="sldImg"/>
          </p:nvPr>
        </p:nvSpPr>
        <p:spPr bwMode="auto">
          <a:xfrm>
            <a:off x="1414463" y="1162050"/>
            <a:ext cx="4181475" cy="3136900"/>
          </a:xfrm>
        </p:spPr>
      </p:sp>
      <p:sp>
        <p:nvSpPr>
          <p:cNvPr id="3" name="Notes Placeholder 2">
            <a:extLst>
              <a:ext uri="{FF2B5EF4-FFF2-40B4-BE49-F238E27FC236}">
                <a16:creationId xmlns:a16="http://schemas.microsoft.com/office/drawing/2014/main" id="{B9E6E585-B796-733B-6C22-579F339DAD15}"/>
              </a:ext>
            </a:extLst>
          </p:cNvPr>
          <p:cNvSpPr>
            <a:spLocks noGrp="1"/>
          </p:cNvSpPr>
          <p:nvPr>
            <p:ph type="body" idx="1"/>
          </p:nvPr>
        </p:nvSpPr>
        <p:spPr bwMode="auto"/>
        <p:txBody>
          <a:bodyPr/>
          <a:lstStyle/>
          <a:p>
            <a:pPr>
              <a:defRPr/>
            </a:pPr>
            <a:endParaRPr/>
          </a:p>
        </p:txBody>
      </p:sp>
      <p:sp>
        <p:nvSpPr>
          <p:cNvPr id="4" name="Slide Number Placeholder 3">
            <a:extLst>
              <a:ext uri="{FF2B5EF4-FFF2-40B4-BE49-F238E27FC236}">
                <a16:creationId xmlns:a16="http://schemas.microsoft.com/office/drawing/2014/main" id="{5D93A594-7869-E54E-0AE7-E3CE362C672B}"/>
              </a:ext>
            </a:extLst>
          </p:cNvPr>
          <p:cNvSpPr>
            <a:spLocks noGrp="1"/>
          </p:cNvSpPr>
          <p:nvPr>
            <p:ph type="sldNum" sz="quarter" idx="10"/>
          </p:nvPr>
        </p:nvSpPr>
        <p:spPr bwMode="auto"/>
        <p:txBody>
          <a:bodyPr/>
          <a:lstStyle/>
          <a:p>
            <a:pPr>
              <a:defRPr/>
            </a:pPr>
            <a:fld id="{9CFC1C9F-FAD6-5D5B-02DA-8DD96DAE11B6}" type="slidenum">
              <a:rPr/>
              <a:t>15</a:t>
            </a:fld>
            <a:endParaRPr/>
          </a:p>
        </p:txBody>
      </p:sp>
    </p:spTree>
    <p:extLst>
      <p:ext uri="{BB962C8B-B14F-4D97-AF65-F5344CB8AC3E}">
        <p14:creationId xmlns:p14="http://schemas.microsoft.com/office/powerpoint/2010/main" val="34432364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1414463" y="1162050"/>
            <a:ext cx="4181475" cy="3136900"/>
          </a:xfrm>
        </p:spPr>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64BAAD53-DA1F-6BE6-D9FA-7F7A8ED65E3C}" type="slidenum">
              <a:rPr/>
              <a:t>28</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Title Slide">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a:xfrm>
            <a:off x="685800" y="1905000"/>
            <a:ext cx="7543800" cy="2593975"/>
          </a:xfrm>
        </p:spPr>
        <p:txBody>
          <a:bodyPr anchor="b"/>
          <a:lstStyle>
            <a:lvl1pPr>
              <a:defRPr sz="6600">
                <a:ln>
                  <a:noFill/>
                </a:ln>
                <a:solidFill>
                  <a:schemeClr val="tx2"/>
                </a:solidFill>
              </a:defRPr>
            </a:lvl1pPr>
          </a:lstStyle>
          <a:p>
            <a:pPr>
              <a:defRPr/>
            </a:pPr>
            <a:r>
              <a:rPr lang="en-US"/>
              <a:t>Click to edit Master title style</a:t>
            </a:r>
          </a:p>
        </p:txBody>
      </p:sp>
      <p:sp>
        <p:nvSpPr>
          <p:cNvPr id="3" name="Subtitle 2"/>
          <p:cNvSpPr>
            <a:spLocks noGrp="1"/>
          </p:cNvSpPr>
          <p:nvPr>
            <p:ph type="subTitle" idx="1"/>
          </p:nvPr>
        </p:nvSpPr>
        <p:spPr bwMode="auto">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defRPr/>
            </a:pPr>
            <a:r>
              <a:rPr lang="en-US"/>
              <a:t>Click to edit Master subtitle style</a:t>
            </a:r>
          </a:p>
        </p:txBody>
      </p:sp>
      <p:sp>
        <p:nvSpPr>
          <p:cNvPr id="4" name="Date Placeholder 3"/>
          <p:cNvSpPr>
            <a:spLocks noGrp="1"/>
          </p:cNvSpPr>
          <p:nvPr>
            <p:ph type="dt" sz="half" idx="10"/>
          </p:nvPr>
        </p:nvSpPr>
        <p:spPr bwMode="auto"/>
        <p:txBody>
          <a:bodyPr/>
          <a:lstStyle/>
          <a:p>
            <a:pPr>
              <a:defRPr/>
            </a:pPr>
            <a:fld id="{04AF466F-BDA4-4F18-9C7B-FF0A9A1B0E80}" type="datetime1">
              <a:rPr lang="en-US"/>
              <a:t>12/22/2024</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6E2D2B3B-882E-40F3-A32F-6DD516915044}" type="slidenum">
              <a:rPr lang="en-US"/>
              <a:t>‹#›</a:t>
            </a:fld>
            <a:endParaRPr lang="en-US"/>
          </a:p>
        </p:txBody>
      </p:sp>
    </p:spTree>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vertTx" preserve="1" userDrawn="1">
  <p:cSld name="Title and Vertical Tex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a:p>
        </p:txBody>
      </p:sp>
      <p:sp>
        <p:nvSpPr>
          <p:cNvPr id="3" name="Vertical Text Placeholder 2"/>
          <p:cNvSpPr>
            <a:spLocks noGrp="1"/>
          </p:cNvSpPr>
          <p:nvPr>
            <p:ph type="body" orient="vert" idx="1"/>
          </p:nvPr>
        </p:nvSpPr>
        <p:spPr bwMode="auto"/>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Date Placeholder 3"/>
          <p:cNvSpPr>
            <a:spLocks noGrp="1"/>
          </p:cNvSpPr>
          <p:nvPr>
            <p:ph type="dt" sz="half" idx="10"/>
          </p:nvPr>
        </p:nvSpPr>
        <p:spPr bwMode="auto"/>
        <p:txBody>
          <a:bodyPr/>
          <a:lstStyle/>
          <a:p>
            <a:pPr>
              <a:defRPr/>
            </a:pPr>
            <a:fld id="{58FB4290-6522-4139-852E-05BD9E7F0D2E}" type="datetime1">
              <a:rPr lang="en-US"/>
              <a:t>12/22/2024</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6E2D2B3B-882E-40F3-A32F-6DD516915044}" type="slidenum">
              <a:rPr lang="en-US"/>
              <a:t>‹#›</a:t>
            </a:fld>
            <a:endParaRPr lang="en-US"/>
          </a:p>
        </p:txBody>
      </p:sp>
    </p:spTree>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Vertical Title and Text">
    <p:spTree>
      <p:nvGrpSpPr>
        <p:cNvPr id="1" name=""/>
        <p:cNvGrpSpPr/>
        <p:nvPr/>
      </p:nvGrpSpPr>
      <p:grpSpPr bwMode="auto">
        <a:xfrm>
          <a:off x="0" y="0"/>
          <a:ext cx="0" cy="0"/>
          <a:chOff x="0" y="0"/>
          <a:chExt cx="0" cy="0"/>
        </a:xfrm>
      </p:grpSpPr>
      <p:sp>
        <p:nvSpPr>
          <p:cNvPr id="2" name="Vertical Title 1"/>
          <p:cNvSpPr>
            <a:spLocks noGrp="1"/>
          </p:cNvSpPr>
          <p:nvPr>
            <p:ph type="title" orient="vert"/>
          </p:nvPr>
        </p:nvSpPr>
        <p:spPr bwMode="auto">
          <a:xfrm>
            <a:off x="6629400" y="274638"/>
            <a:ext cx="1752599" cy="5851525"/>
          </a:xfrm>
        </p:spPr>
        <p:txBody>
          <a:bodyPr vert="eaVert" anchor="b" anchorCtr="0"/>
          <a:lstStyle/>
          <a:p>
            <a:pPr>
              <a:defRPr/>
            </a:pPr>
            <a:r>
              <a:rPr lang="en-US"/>
              <a:t>Click to edit Master title style</a:t>
            </a:r>
          </a:p>
        </p:txBody>
      </p:sp>
      <p:sp>
        <p:nvSpPr>
          <p:cNvPr id="3" name="Vertical Text Placeholder 2"/>
          <p:cNvSpPr>
            <a:spLocks noGrp="1"/>
          </p:cNvSpPr>
          <p:nvPr>
            <p:ph type="body" orient="vert" idx="1"/>
          </p:nvPr>
        </p:nvSpPr>
        <p:spPr bwMode="auto">
          <a:xfrm>
            <a:off x="457200" y="274638"/>
            <a:ext cx="6019800" cy="5851525"/>
          </a:xfr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Date Placeholder 3"/>
          <p:cNvSpPr>
            <a:spLocks noGrp="1"/>
          </p:cNvSpPr>
          <p:nvPr>
            <p:ph type="dt" sz="half" idx="10"/>
          </p:nvPr>
        </p:nvSpPr>
        <p:spPr bwMode="auto"/>
        <p:txBody>
          <a:bodyPr/>
          <a:lstStyle/>
          <a:p>
            <a:pPr>
              <a:defRPr/>
            </a:pPr>
            <a:fld id="{AAB955F9-81EA-47C5-8059-9E5C2B437C70}" type="datetime1">
              <a:rPr lang="en-US"/>
              <a:t>12/22/2024</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6E2D2B3B-882E-40F3-A32F-6DD516915044}" type="slidenum">
              <a:rPr lang="en-US"/>
              <a:t>‹#›</a:t>
            </a:fld>
            <a:endParaRPr lang="en-US"/>
          </a:p>
        </p:txBody>
      </p:sp>
    </p:spTree>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userDrawn="1">
  <p:cSld name="Title and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a:p>
        </p:txBody>
      </p:sp>
      <p:sp>
        <p:nvSpPr>
          <p:cNvPr id="3" name="Content Placeholder 2"/>
          <p:cNvSpPr>
            <a:spLocks noGrp="1"/>
          </p:cNvSpPr>
          <p:nvPr>
            <p:ph idx="1"/>
          </p:nvPr>
        </p:nvSpPr>
        <p:spPr bwMode="auto"/>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Date Placeholder 3"/>
          <p:cNvSpPr>
            <a:spLocks noGrp="1"/>
          </p:cNvSpPr>
          <p:nvPr>
            <p:ph type="dt" sz="half" idx="10"/>
          </p:nvPr>
        </p:nvSpPr>
        <p:spPr bwMode="auto"/>
        <p:txBody>
          <a:bodyPr/>
          <a:lstStyle/>
          <a:p>
            <a:pPr>
              <a:defRPr/>
            </a:pPr>
            <a:fld id="{1CEF607B-A47E-422C-9BEF-122CCDB7C526}" type="datetime1">
              <a:rPr lang="en-US"/>
              <a:t>12/22/2024</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6E2D2B3B-882E-40F3-A32F-6DD516915044}" type="slidenum">
              <a:rPr lang="en-US"/>
              <a:t>‹#›</a:t>
            </a:fld>
            <a:endParaRPr lang="en-US"/>
          </a:p>
        </p:txBody>
      </p:sp>
    </p:spTree>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secHead" preserve="1" userDrawn="1">
  <p:cSld name="Section Header">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722313" y="5486400"/>
            <a:ext cx="7659687" cy="1168400"/>
          </a:xfrm>
        </p:spPr>
        <p:txBody>
          <a:bodyPr anchor="t"/>
          <a:lstStyle>
            <a:lvl1pPr algn="l">
              <a:defRPr sz="3600" b="0" cap="all"/>
            </a:lvl1pPr>
          </a:lstStyle>
          <a:p>
            <a:pPr>
              <a:defRPr/>
            </a:pPr>
            <a:r>
              <a:rPr lang="en-US"/>
              <a:t>Click to edit Master title style</a:t>
            </a:r>
          </a:p>
        </p:txBody>
      </p:sp>
      <p:sp>
        <p:nvSpPr>
          <p:cNvPr id="3" name="Text Placeholder 2"/>
          <p:cNvSpPr>
            <a:spLocks noGrp="1"/>
          </p:cNvSpPr>
          <p:nvPr>
            <p:ph type="body" idx="1"/>
          </p:nvPr>
        </p:nvSpPr>
        <p:spPr bwMode="auto">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defRPr/>
            </a:pPr>
            <a:r>
              <a:rPr lang="en-US"/>
              <a:t>Click to edit Master text styles</a:t>
            </a:r>
            <a:endParaRPr/>
          </a:p>
        </p:txBody>
      </p:sp>
      <p:sp>
        <p:nvSpPr>
          <p:cNvPr id="4" name="Date Placeholder 3"/>
          <p:cNvSpPr>
            <a:spLocks noGrp="1"/>
          </p:cNvSpPr>
          <p:nvPr>
            <p:ph type="dt" sz="half" idx="10"/>
          </p:nvPr>
        </p:nvSpPr>
        <p:spPr bwMode="auto"/>
        <p:txBody>
          <a:bodyPr/>
          <a:lstStyle/>
          <a:p>
            <a:pPr>
              <a:defRPr/>
            </a:pPr>
            <a:fld id="{63A9A7CB-BEE6-4F99-898E-913F06E8E125}" type="datetime1">
              <a:rPr lang="en-US"/>
              <a:t>12/22/2024</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6E2D2B3B-882E-40F3-A32F-6DD516915044}" type="slidenum">
              <a:rPr lang="en-US"/>
              <a:t>‹#›</a:t>
            </a:fld>
            <a:endParaRPr lang="en-US"/>
          </a:p>
        </p:txBody>
      </p:sp>
    </p:spTree>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woObj" preserve="1" userDrawn="1">
  <p:cSld name="Two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a:p>
        </p:txBody>
      </p:sp>
      <p:sp>
        <p:nvSpPr>
          <p:cNvPr id="3" name="Content Placeholder 2"/>
          <p:cNvSpPr>
            <a:spLocks noGrp="1"/>
          </p:cNvSpPr>
          <p:nvPr>
            <p:ph sz="half" idx="1"/>
          </p:nvPr>
        </p:nvSpPr>
        <p:spPr bwMode="auto">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4" name="Content Placeholder 3"/>
          <p:cNvSpPr>
            <a:spLocks noGrp="1"/>
          </p:cNvSpPr>
          <p:nvPr>
            <p:ph sz="half" idx="2"/>
          </p:nvPr>
        </p:nvSpPr>
        <p:spPr bwMode="auto">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5" name="Date Placeholder 4"/>
          <p:cNvSpPr>
            <a:spLocks noGrp="1"/>
          </p:cNvSpPr>
          <p:nvPr>
            <p:ph type="dt" sz="half" idx="10"/>
          </p:nvPr>
        </p:nvSpPr>
        <p:spPr bwMode="auto"/>
        <p:txBody>
          <a:bodyPr/>
          <a:lstStyle/>
          <a:p>
            <a:pPr>
              <a:defRPr/>
            </a:pPr>
            <a:fld id="{B6EE300C-6FC5-4FC3-AF1A-075E4F50620D}" type="datetime1">
              <a:rPr lang="en-US"/>
              <a:t>12/22/2024</a:t>
            </a:fld>
            <a:endParaRPr lang="en-US"/>
          </a:p>
        </p:txBody>
      </p:sp>
      <p:sp>
        <p:nvSpPr>
          <p:cNvPr id="6" name="Footer Placeholder 5"/>
          <p:cNvSpPr>
            <a:spLocks noGrp="1"/>
          </p:cNvSpPr>
          <p:nvPr>
            <p:ph type="ftr" sz="quarter" idx="11"/>
          </p:nvPr>
        </p:nvSpPr>
        <p:spPr bwMode="auto"/>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6E2D2B3B-882E-40F3-A32F-6DD516915044}" type="slidenum">
              <a:rPr lang="en-US"/>
              <a:t>‹#›</a:t>
            </a:fld>
            <a:endParaRPr lang="en-US"/>
          </a:p>
        </p:txBody>
      </p:sp>
    </p:spTree>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mparis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lvl1pPr>
              <a:defRPr/>
            </a:lvl1pPr>
          </a:lstStyle>
          <a:p>
            <a:pPr>
              <a:defRPr/>
            </a:pPr>
            <a:r>
              <a:rPr lang="en-US"/>
              <a:t>Click to edit Master title style</a:t>
            </a:r>
            <a:endParaRPr/>
          </a:p>
        </p:txBody>
      </p:sp>
      <p:sp>
        <p:nvSpPr>
          <p:cNvPr id="3" name="Text Placeholder 2"/>
          <p:cNvSpPr>
            <a:spLocks noGrp="1"/>
          </p:cNvSpPr>
          <p:nvPr>
            <p:ph type="body" idx="1"/>
          </p:nvPr>
        </p:nvSpPr>
        <p:spPr bwMode="auto">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4" name="Content Placeholder 3"/>
          <p:cNvSpPr>
            <a:spLocks noGrp="1"/>
          </p:cNvSpPr>
          <p:nvPr>
            <p:ph sz="half" idx="2"/>
          </p:nvPr>
        </p:nvSpPr>
        <p:spPr bwMode="auto">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5" name="Text Placeholder 4"/>
          <p:cNvSpPr>
            <a:spLocks noGrp="1"/>
          </p:cNvSpPr>
          <p:nvPr>
            <p:ph type="body" sz="quarter" idx="3"/>
          </p:nvPr>
        </p:nvSpPr>
        <p:spPr bwMode="auto">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6" name="Content Placeholder 5"/>
          <p:cNvSpPr>
            <a:spLocks noGrp="1"/>
          </p:cNvSpPr>
          <p:nvPr>
            <p:ph sz="quarter" idx="4"/>
          </p:nvPr>
        </p:nvSpPr>
        <p:spPr bwMode="auto">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7" name="Date Placeholder 6"/>
          <p:cNvSpPr>
            <a:spLocks noGrp="1"/>
          </p:cNvSpPr>
          <p:nvPr>
            <p:ph type="dt" sz="half" idx="10"/>
          </p:nvPr>
        </p:nvSpPr>
        <p:spPr bwMode="auto"/>
        <p:txBody>
          <a:bodyPr/>
          <a:lstStyle/>
          <a:p>
            <a:pPr>
              <a:defRPr/>
            </a:pPr>
            <a:fld id="{F50D295D-4A77-4DEB-B04C-9F4282A8BC04}" type="datetime1">
              <a:rPr lang="en-US"/>
              <a:t>12/22/2024</a:t>
            </a:fld>
            <a:endParaRPr lang="en-US"/>
          </a:p>
        </p:txBody>
      </p:sp>
      <p:sp>
        <p:nvSpPr>
          <p:cNvPr id="8" name="Footer Placeholder 7"/>
          <p:cNvSpPr>
            <a:spLocks noGrp="1"/>
          </p:cNvSpPr>
          <p:nvPr>
            <p:ph type="ftr" sz="quarter" idx="11"/>
          </p:nvPr>
        </p:nvSpPr>
        <p:spPr bwMode="auto"/>
        <p:txBody>
          <a:bodyPr/>
          <a:lstStyle/>
          <a:p>
            <a:pPr>
              <a:defRPr/>
            </a:pPr>
            <a:endParaRPr lang="en-US"/>
          </a:p>
        </p:txBody>
      </p:sp>
      <p:sp>
        <p:nvSpPr>
          <p:cNvPr id="9" name="Slide Number Placeholder 8"/>
          <p:cNvSpPr>
            <a:spLocks noGrp="1"/>
          </p:cNvSpPr>
          <p:nvPr>
            <p:ph type="sldNum" sz="quarter" idx="12"/>
          </p:nvPr>
        </p:nvSpPr>
        <p:spPr bwMode="auto"/>
        <p:txBody>
          <a:bodyPr/>
          <a:lstStyle/>
          <a:p>
            <a:pPr>
              <a:defRPr/>
            </a:pPr>
            <a:fld id="{6E2D2B3B-882E-40F3-A32F-6DD516915044}" type="slidenum">
              <a:rPr lang="en-US"/>
              <a:t>‹#›</a:t>
            </a:fld>
            <a:endParaRPr lang="en-US"/>
          </a:p>
        </p:txBody>
      </p:sp>
    </p:spTree>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le Only">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a:p>
        </p:txBody>
      </p:sp>
      <p:sp>
        <p:nvSpPr>
          <p:cNvPr id="3" name="Date Placeholder 2"/>
          <p:cNvSpPr>
            <a:spLocks noGrp="1"/>
          </p:cNvSpPr>
          <p:nvPr>
            <p:ph type="dt" sz="half" idx="10"/>
          </p:nvPr>
        </p:nvSpPr>
        <p:spPr bwMode="auto"/>
        <p:txBody>
          <a:bodyPr/>
          <a:lstStyle/>
          <a:p>
            <a:pPr>
              <a:defRPr/>
            </a:pPr>
            <a:fld id="{02B28685-4D0C-42D5-8013-B5904CD1FCBC}" type="datetime1">
              <a:rPr lang="en-US"/>
              <a:t>12/22/2024</a:t>
            </a:fld>
            <a:endParaRPr lang="en-US"/>
          </a:p>
        </p:txBody>
      </p:sp>
      <p:sp>
        <p:nvSpPr>
          <p:cNvPr id="4" name="Footer Placeholder 3"/>
          <p:cNvSpPr>
            <a:spLocks noGrp="1"/>
          </p:cNvSpPr>
          <p:nvPr>
            <p:ph type="ftr" sz="quarter" idx="11"/>
          </p:nvPr>
        </p:nvSpPr>
        <p:spPr bwMode="auto"/>
        <p:txBody>
          <a:bodyPr/>
          <a:lstStyle/>
          <a:p>
            <a:pPr>
              <a:defRPr/>
            </a:pPr>
            <a:endParaRPr lang="en-US"/>
          </a:p>
        </p:txBody>
      </p:sp>
      <p:sp>
        <p:nvSpPr>
          <p:cNvPr id="5" name="Slide Number Placeholder 4"/>
          <p:cNvSpPr>
            <a:spLocks noGrp="1"/>
          </p:cNvSpPr>
          <p:nvPr>
            <p:ph type="sldNum" sz="quarter" idx="12"/>
          </p:nvPr>
        </p:nvSpPr>
        <p:spPr bwMode="auto"/>
        <p:txBody>
          <a:bodyPr/>
          <a:lstStyle/>
          <a:p>
            <a:pPr>
              <a:defRPr/>
            </a:pPr>
            <a:fld id="{6E2D2B3B-882E-40F3-A32F-6DD516915044}" type="slidenum">
              <a:rPr lang="en-US"/>
              <a:t>‹#›</a:t>
            </a:fld>
            <a:endParaRPr lang="en-US"/>
          </a:p>
        </p:txBody>
      </p:sp>
    </p:spTree>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blank" preserve="1" userDrawn="1">
  <p:cSld name="Blank">
    <p:spTree>
      <p:nvGrpSpPr>
        <p:cNvPr id="1" name=""/>
        <p:cNvGrpSpPr/>
        <p:nvPr/>
      </p:nvGrpSpPr>
      <p:grpSpPr bwMode="auto">
        <a:xfrm>
          <a:off x="0" y="0"/>
          <a:ext cx="0" cy="0"/>
          <a:chOff x="0" y="0"/>
          <a:chExt cx="0" cy="0"/>
        </a:xfrm>
      </p:grpSpPr>
      <p:sp>
        <p:nvSpPr>
          <p:cNvPr id="2" name="Date Placeholder 1"/>
          <p:cNvSpPr>
            <a:spLocks noGrp="1"/>
          </p:cNvSpPr>
          <p:nvPr>
            <p:ph type="dt" sz="half" idx="10"/>
          </p:nvPr>
        </p:nvSpPr>
        <p:spPr bwMode="auto"/>
        <p:txBody>
          <a:bodyPr/>
          <a:lstStyle/>
          <a:p>
            <a:pPr>
              <a:defRPr/>
            </a:pPr>
            <a:fld id="{FDF226C0-9885-4BA9-BBFA-A52CBFEBB775}" type="datetime1">
              <a:rPr lang="en-US"/>
              <a:t>12/22/2024</a:t>
            </a:fld>
            <a:endParaRPr lang="en-US"/>
          </a:p>
        </p:txBody>
      </p:sp>
      <p:sp>
        <p:nvSpPr>
          <p:cNvPr id="3" name="Footer Placeholder 2"/>
          <p:cNvSpPr>
            <a:spLocks noGrp="1"/>
          </p:cNvSpPr>
          <p:nvPr>
            <p:ph type="ftr" sz="quarter" idx="11"/>
          </p:nvPr>
        </p:nvSpPr>
        <p:spPr bwMode="auto"/>
        <p:txBody>
          <a:bodyPr/>
          <a:lstStyle/>
          <a:p>
            <a:pPr>
              <a:defRPr/>
            </a:pPr>
            <a:endParaRPr lang="en-US"/>
          </a:p>
        </p:txBody>
      </p:sp>
      <p:sp>
        <p:nvSpPr>
          <p:cNvPr id="4" name="Slide Number Placeholder 3"/>
          <p:cNvSpPr>
            <a:spLocks noGrp="1"/>
          </p:cNvSpPr>
          <p:nvPr>
            <p:ph type="sldNum" sz="quarter" idx="12"/>
          </p:nvPr>
        </p:nvSpPr>
        <p:spPr bwMode="auto"/>
        <p:txBody>
          <a:bodyPr/>
          <a:lstStyle/>
          <a:p>
            <a:pPr>
              <a:defRPr/>
            </a:pPr>
            <a:fld id="{6E2D2B3B-882E-40F3-A32F-6DD516915044}" type="slidenum">
              <a:rPr lang="en-US"/>
              <a:t>‹#›</a:t>
            </a:fld>
            <a:endParaRPr lang="en-US"/>
          </a:p>
        </p:txBody>
      </p:sp>
    </p:spTree>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t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304801" y="5495544"/>
            <a:ext cx="7772400" cy="594360"/>
          </a:xfrm>
        </p:spPr>
        <p:txBody>
          <a:bodyPr anchor="b"/>
          <a:lstStyle>
            <a:lvl1pPr algn="ctr">
              <a:defRPr sz="2200" b="1"/>
            </a:lvl1pPr>
          </a:lstStyle>
          <a:p>
            <a:pPr>
              <a:defRPr/>
            </a:pPr>
            <a:r>
              <a:rPr lang="en-US"/>
              <a:t>Click to edit Master title style</a:t>
            </a:r>
          </a:p>
        </p:txBody>
      </p:sp>
      <p:sp>
        <p:nvSpPr>
          <p:cNvPr id="4" name="Text Placeholder 3"/>
          <p:cNvSpPr>
            <a:spLocks noGrp="1"/>
          </p:cNvSpPr>
          <p:nvPr>
            <p:ph type="body" sz="half" idx="2"/>
          </p:nvPr>
        </p:nvSpPr>
        <p:spPr bwMode="auto">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EBEE1B38-C5EB-4D66-9137-0AFE9CDEDE8F}" type="datetime1">
              <a:rPr lang="en-US"/>
              <a:t>12/22/2024</a:t>
            </a:fld>
            <a:endParaRPr lang="en-US"/>
          </a:p>
        </p:txBody>
      </p:sp>
      <p:sp>
        <p:nvSpPr>
          <p:cNvPr id="6" name="Footer Placeholder 5"/>
          <p:cNvSpPr>
            <a:spLocks noGrp="1"/>
          </p:cNvSpPr>
          <p:nvPr>
            <p:ph type="ftr" sz="quarter" idx="11"/>
          </p:nvPr>
        </p:nvSpPr>
        <p:spPr bwMode="auto"/>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6E2D2B3B-882E-40F3-A32F-6DD516915044}" type="slidenum">
              <a:rPr lang="en-US"/>
              <a:t>‹#›</a:t>
            </a:fld>
            <a:endParaRPr lang="en-US"/>
          </a:p>
        </p:txBody>
      </p:sp>
      <p:sp>
        <p:nvSpPr>
          <p:cNvPr id="9" name="Content Placeholder 8"/>
          <p:cNvSpPr>
            <a:spLocks noGrp="1"/>
          </p:cNvSpPr>
          <p:nvPr>
            <p:ph sz="quarter" idx="13"/>
          </p:nvPr>
        </p:nvSpPr>
        <p:spPr bwMode="auto">
          <a:xfrm>
            <a:off x="304800" y="381000"/>
            <a:ext cx="7772400" cy="4942840"/>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Tree>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picTx" preserve="1" userDrawn="1">
  <p:cSld name="Picture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301752" y="5495278"/>
            <a:ext cx="7772400" cy="594626"/>
          </a:xfrm>
        </p:spPr>
        <p:txBody>
          <a:bodyPr anchor="b"/>
          <a:lstStyle>
            <a:lvl1pPr algn="ctr">
              <a:defRPr sz="2200" b="1">
                <a:ln>
                  <a:noFill/>
                </a:ln>
                <a:solidFill>
                  <a:schemeClr val="tx2"/>
                </a:solidFill>
              </a:defRPr>
            </a:lvl1pPr>
          </a:lstStyle>
          <a:p>
            <a:pPr>
              <a:defRPr/>
            </a:pPr>
            <a:r>
              <a:rPr lang="en-US"/>
              <a:t>Click to edit Master title style</a:t>
            </a:r>
          </a:p>
        </p:txBody>
      </p:sp>
      <p:sp>
        <p:nvSpPr>
          <p:cNvPr id="3" name="Picture Placeholder 2"/>
          <p:cNvSpPr>
            <a:spLocks noGrp="1"/>
          </p:cNvSpPr>
          <p:nvPr>
            <p:ph type="pic" idx="1"/>
          </p:nvPr>
        </p:nvSpPr>
        <p:spPr bwMode="auto">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en-US"/>
              <a:t>Click icon to add picture</a:t>
            </a:r>
          </a:p>
        </p:txBody>
      </p:sp>
      <p:sp>
        <p:nvSpPr>
          <p:cNvPr id="4" name="Text Placeholder 3"/>
          <p:cNvSpPr>
            <a:spLocks noGrp="1"/>
          </p:cNvSpPr>
          <p:nvPr>
            <p:ph type="body" sz="half" idx="2"/>
          </p:nvPr>
        </p:nvSpPr>
        <p:spPr bwMode="auto">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en-US"/>
              <a:t>Click to edit Master text styles</a:t>
            </a:r>
            <a:endParaRPr/>
          </a:p>
        </p:txBody>
      </p:sp>
      <p:sp>
        <p:nvSpPr>
          <p:cNvPr id="8" name="Date Placeholder 7"/>
          <p:cNvSpPr>
            <a:spLocks noGrp="1"/>
          </p:cNvSpPr>
          <p:nvPr>
            <p:ph type="dt" sz="half" idx="10"/>
          </p:nvPr>
        </p:nvSpPr>
        <p:spPr bwMode="auto"/>
        <p:txBody>
          <a:bodyPr/>
          <a:lstStyle/>
          <a:p>
            <a:pPr>
              <a:defRPr/>
            </a:pPr>
            <a:fld id="{327B613C-1AD7-49D3-885D-F654C5CDBAA6}" type="datetime1">
              <a:rPr lang="en-US"/>
              <a:t>12/22/2024</a:t>
            </a:fld>
            <a:endParaRPr lang="en-US"/>
          </a:p>
        </p:txBody>
      </p:sp>
      <p:sp>
        <p:nvSpPr>
          <p:cNvPr id="9" name="Slide Number Placeholder 8"/>
          <p:cNvSpPr>
            <a:spLocks noGrp="1"/>
          </p:cNvSpPr>
          <p:nvPr>
            <p:ph type="sldNum" sz="quarter" idx="11"/>
          </p:nvPr>
        </p:nvSpPr>
        <p:spPr bwMode="auto"/>
        <p:txBody>
          <a:bodyPr/>
          <a:lstStyle/>
          <a:p>
            <a:pPr>
              <a:defRPr/>
            </a:pPr>
            <a:fld id="{6E2D2B3B-882E-40F3-A32F-6DD516915044}" type="slidenum">
              <a:rPr lang="en-US"/>
              <a:t>‹#›</a:t>
            </a:fld>
            <a:endParaRPr lang="en-US"/>
          </a:p>
        </p:txBody>
      </p:sp>
      <p:sp>
        <p:nvSpPr>
          <p:cNvPr id="10" name="Footer Placeholder 9"/>
          <p:cNvSpPr>
            <a:spLocks noGrp="1"/>
          </p:cNvSpPr>
          <p:nvPr>
            <p:ph type="ftr" sz="quarter" idx="12"/>
          </p:nvPr>
        </p:nvSpPr>
        <p:spPr bwMode="auto"/>
        <p:txBody>
          <a:bodyPr/>
          <a:lstStyle/>
          <a:p>
            <a:pPr>
              <a:defRPr/>
            </a:pPr>
            <a:endParaRPr lang="en-US"/>
          </a:p>
        </p:txBody>
      </p:sp>
    </p:spTree>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bwMode="auto">
        <a:xfrm>
          <a:off x="0" y="0"/>
          <a:ext cx="0" cy="0"/>
          <a:chOff x="0" y="0"/>
          <a:chExt cx="0" cy="0"/>
        </a:xfrm>
      </p:grpSpPr>
      <p:sp>
        <p:nvSpPr>
          <p:cNvPr id="2" name="Title Placeholder 1"/>
          <p:cNvSpPr>
            <a:spLocks noGrp="1"/>
          </p:cNvSpPr>
          <p:nvPr>
            <p:ph type="title"/>
          </p:nvPr>
        </p:nvSpPr>
        <p:spPr bwMode="auto">
          <a:xfrm>
            <a:off x="457200" y="274638"/>
            <a:ext cx="7620000" cy="1143000"/>
          </a:xfrm>
          <a:prstGeom prst="rect">
            <a:avLst/>
          </a:prstGeom>
        </p:spPr>
        <p:txBody>
          <a:bodyPr vert="horz" lIns="91440" tIns="45720" rIns="91440" bIns="45720" rtlCol="0" anchor="ctr">
            <a:noAutofit/>
          </a:bodyPr>
          <a:lstStyle/>
          <a:p>
            <a:pPr>
              <a:defRPr/>
            </a:pPr>
            <a:r>
              <a:rPr lang="en-US"/>
              <a:t>Click to edit Master title style</a:t>
            </a:r>
          </a:p>
        </p:txBody>
      </p:sp>
      <p:sp>
        <p:nvSpPr>
          <p:cNvPr id="3" name="Text Placeholder 2"/>
          <p:cNvSpPr>
            <a:spLocks noGrp="1"/>
          </p:cNvSpPr>
          <p:nvPr>
            <p:ph type="body" idx="1"/>
          </p:nvPr>
        </p:nvSpPr>
        <p:spPr bwMode="auto">
          <a:xfrm>
            <a:off x="457200" y="1600200"/>
            <a:ext cx="7620000" cy="4800600"/>
          </a:xfrm>
          <a:prstGeom prst="rect">
            <a:avLst/>
          </a:prstGeom>
        </p:spPr>
        <p:txBody>
          <a:bodyPr vert="horz" lIns="91440" tIns="45720" rIns="91440" bIns="45720" rtlCol="0">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7" name="Rectangle 6"/>
          <p:cNvSpPr/>
          <p:nvPr/>
        </p:nvSpPr>
        <p:spPr bwMode="auto">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8" name="Rectangle 7"/>
          <p:cNvSpPr/>
          <p:nvPr/>
        </p:nvSpPr>
        <p:spPr bwMode="auto">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6" name="Slide Number Placeholder 5"/>
          <p:cNvSpPr>
            <a:spLocks noGrp="1"/>
          </p:cNvSpPr>
          <p:nvPr>
            <p:ph type="sldNum" sz="quarter" idx="4"/>
          </p:nvPr>
        </p:nvSpPr>
        <p:spPr bwMode="auto">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pPr>
              <a:defRPr/>
            </a:pPr>
            <a:fld id="{6E2D2B3B-882E-40F3-A32F-6DD516915044}" type="slidenum">
              <a:rPr lang="en-US"/>
              <a:t>‹#›</a:t>
            </a:fld>
            <a:endParaRPr lang="en-US"/>
          </a:p>
        </p:txBody>
      </p:sp>
      <p:sp>
        <p:nvSpPr>
          <p:cNvPr id="5" name="Footer Placeholder 4"/>
          <p:cNvSpPr>
            <a:spLocks noGrp="1"/>
          </p:cNvSpPr>
          <p:nvPr>
            <p:ph type="ftr" sz="quarter" idx="3"/>
          </p:nvPr>
        </p:nvSpPr>
        <p:spPr bwMode="auto">
          <a:xfrm rot="16199999">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pPr>
              <a:defRPr/>
            </a:pPr>
            <a:endParaRPr lang="en-US"/>
          </a:p>
        </p:txBody>
      </p:sp>
      <p:sp>
        <p:nvSpPr>
          <p:cNvPr id="4" name="Date Placeholder 3"/>
          <p:cNvSpPr>
            <a:spLocks noGrp="1"/>
          </p:cNvSpPr>
          <p:nvPr>
            <p:ph type="dt" sz="half" idx="2"/>
          </p:nvPr>
        </p:nvSpPr>
        <p:spPr bwMode="auto">
          <a:xfrm rot="16199999">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pPr>
              <a:defRPr/>
            </a:pPr>
            <a:fld id="{327B613C-1AD7-49D3-885D-F654C5CDBAA6}" type="datetime1">
              <a:rPr lang="en-US"/>
              <a:t>12/22/2024</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pull/>
  </p:transition>
  <p:hf hdr="0" ftr="0" dt="0"/>
  <p:txStyles>
    <p:titleStyle>
      <a:lvl1pPr algn="l" defTabSz="914400">
        <a:spcBef>
          <a:spcPts val="0"/>
        </a:spcBef>
        <a:buNone/>
        <a:defRPr sz="4600" cap="none" spc="-100">
          <a:ln>
            <a:noFill/>
          </a:ln>
          <a:solidFill>
            <a:schemeClr val="tx2"/>
          </a:solidFill>
          <a:latin typeface="+mj-lt"/>
          <a:ea typeface="+mj-ea"/>
          <a:cs typeface="+mj-cs"/>
        </a:defRPr>
      </a:lvl1pPr>
    </p:titleStyle>
    <p:bodyStyle>
      <a:lvl1pPr marL="342900" indent="-228600" algn="l" defTabSz="914400">
        <a:spcBef>
          <a:spcPts val="0"/>
        </a:spcBef>
        <a:buClr>
          <a:schemeClr val="accent1"/>
        </a:buClr>
        <a:buFont typeface="Arial"/>
        <a:buChar char="•"/>
        <a:defRPr sz="2200">
          <a:solidFill>
            <a:schemeClr val="tx1"/>
          </a:solidFill>
          <a:latin typeface="+mn-lt"/>
          <a:ea typeface="+mn-ea"/>
          <a:cs typeface="+mn-cs"/>
        </a:defRPr>
      </a:lvl1pPr>
      <a:lvl2pPr marL="640080" indent="-228600" algn="l" defTabSz="914400">
        <a:spcBef>
          <a:spcPts val="0"/>
        </a:spcBef>
        <a:buClr>
          <a:schemeClr val="accent2"/>
        </a:buClr>
        <a:buFont typeface="Arial"/>
        <a:buChar char="•"/>
        <a:defRPr sz="2000">
          <a:solidFill>
            <a:schemeClr val="tx1"/>
          </a:solidFill>
          <a:latin typeface="+mn-lt"/>
          <a:ea typeface="+mn-ea"/>
          <a:cs typeface="+mn-cs"/>
        </a:defRPr>
      </a:lvl2pPr>
      <a:lvl3pPr marL="1005840" indent="-228600" algn="l" defTabSz="914400">
        <a:spcBef>
          <a:spcPts val="0"/>
        </a:spcBef>
        <a:buClr>
          <a:schemeClr val="accent3"/>
        </a:buClr>
        <a:buFont typeface="Arial"/>
        <a:buChar char="•"/>
        <a:defRPr sz="1800">
          <a:solidFill>
            <a:schemeClr val="tx1"/>
          </a:solidFill>
          <a:latin typeface="+mn-lt"/>
          <a:ea typeface="+mn-ea"/>
          <a:cs typeface="+mn-cs"/>
        </a:defRPr>
      </a:lvl3pPr>
      <a:lvl4pPr marL="1280160" indent="-228600" algn="l" defTabSz="914400">
        <a:spcBef>
          <a:spcPts val="0"/>
        </a:spcBef>
        <a:buClr>
          <a:schemeClr val="accent4"/>
        </a:buClr>
        <a:buFont typeface="Arial"/>
        <a:buChar char="•"/>
        <a:defRPr sz="1600">
          <a:solidFill>
            <a:schemeClr val="tx1"/>
          </a:solidFill>
          <a:latin typeface="+mn-lt"/>
          <a:ea typeface="+mn-ea"/>
          <a:cs typeface="+mn-cs"/>
        </a:defRPr>
      </a:lvl4pPr>
      <a:lvl5pPr marL="1554480" indent="-228600" algn="l" defTabSz="914400">
        <a:spcBef>
          <a:spcPts val="0"/>
        </a:spcBef>
        <a:buClr>
          <a:schemeClr val="accent5"/>
        </a:buClr>
        <a:buFont typeface="Arial"/>
        <a:buChar char="•"/>
        <a:defRPr sz="1400">
          <a:solidFill>
            <a:schemeClr val="tx1"/>
          </a:solidFill>
          <a:latin typeface="+mn-lt"/>
          <a:ea typeface="+mn-ea"/>
          <a:cs typeface="+mn-cs"/>
        </a:defRPr>
      </a:lvl5pPr>
      <a:lvl6pPr marL="1737360" indent="-182880" algn="l" defTabSz="914400">
        <a:spcBef>
          <a:spcPts val="0"/>
        </a:spcBef>
        <a:buClr>
          <a:schemeClr val="accent1"/>
        </a:buClr>
        <a:buFont typeface="Arial"/>
        <a:buChar char="•"/>
        <a:defRPr sz="1400">
          <a:solidFill>
            <a:schemeClr val="tx1"/>
          </a:solidFill>
          <a:latin typeface="+mn-lt"/>
          <a:ea typeface="+mn-ea"/>
          <a:cs typeface="+mn-cs"/>
        </a:defRPr>
      </a:lvl6pPr>
      <a:lvl7pPr marL="1920240" indent="-182880" algn="l" defTabSz="914400">
        <a:spcBef>
          <a:spcPts val="0"/>
        </a:spcBef>
        <a:buClr>
          <a:schemeClr val="accent2"/>
        </a:buClr>
        <a:buFont typeface="Arial"/>
        <a:buChar char="•"/>
        <a:defRPr sz="1400">
          <a:solidFill>
            <a:schemeClr val="tx1"/>
          </a:solidFill>
          <a:latin typeface="+mn-lt"/>
          <a:ea typeface="+mn-ea"/>
          <a:cs typeface="+mn-cs"/>
        </a:defRPr>
      </a:lvl7pPr>
      <a:lvl8pPr marL="2103120" indent="-182880" algn="l" defTabSz="914400">
        <a:spcBef>
          <a:spcPts val="0"/>
        </a:spcBef>
        <a:buClr>
          <a:schemeClr val="accent3"/>
        </a:buClr>
        <a:buFont typeface="Arial"/>
        <a:buChar char="•"/>
        <a:defRPr sz="1400">
          <a:solidFill>
            <a:schemeClr val="tx1"/>
          </a:solidFill>
          <a:latin typeface="+mn-lt"/>
          <a:ea typeface="+mn-ea"/>
          <a:cs typeface="+mn-cs"/>
        </a:defRPr>
      </a:lvl8pPr>
      <a:lvl9pPr marL="2286000" indent="-182880" algn="l" defTabSz="914400">
        <a:spcBef>
          <a:spcPts val="0"/>
        </a:spcBef>
        <a:buClr>
          <a:schemeClr val="accent4"/>
        </a:buClr>
        <a:buFont typeface="Arial"/>
        <a:buChar char="•"/>
        <a:defRPr sz="1400">
          <a:solidFill>
            <a:schemeClr val="tx1"/>
          </a:solidFill>
          <a:latin typeface="+mn-lt"/>
          <a:ea typeface="+mn-ea"/>
          <a:cs typeface="+mn-cs"/>
        </a:defRPr>
      </a:lvl9pPr>
    </p:bodyStyle>
    <p:other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png"/><Relationship Id="rId18" Type="http://schemas.openxmlformats.org/officeDocument/2006/relationships/image" Target="../media/image13.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7.jpeg"/><Relationship Id="rId17" Type="http://schemas.openxmlformats.org/officeDocument/2006/relationships/image" Target="../media/image12.jpg"/><Relationship Id="rId2" Type="http://schemas.openxmlformats.org/officeDocument/2006/relationships/notesSlide" Target="../notesSlides/notesSlide6.xml"/><Relationship Id="rId16"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6.png"/><Relationship Id="rId5" Type="http://schemas.openxmlformats.org/officeDocument/2006/relationships/diagramQuickStyle" Target="../diagrams/quickStyle2.xml"/><Relationship Id="rId15" Type="http://schemas.openxmlformats.org/officeDocument/2006/relationships/image" Target="../media/image10.png"/><Relationship Id="rId10" Type="http://schemas.openxmlformats.org/officeDocument/2006/relationships/image" Target="../media/image5.png"/><Relationship Id="rId19" Type="http://schemas.openxmlformats.org/officeDocument/2006/relationships/image" Target="../media/image14.png"/><Relationship Id="rId4" Type="http://schemas.openxmlformats.org/officeDocument/2006/relationships/diagramLayout" Target="../diagrams/layout2.xml"/><Relationship Id="rId9" Type="http://schemas.openxmlformats.org/officeDocument/2006/relationships/image" Target="../media/image4.jpeg"/><Relationship Id="rId1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hyperlink" Target="https://www.tensorflow.org/" TargetMode="Externa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a:xfrm>
            <a:off x="449345" y="2540068"/>
            <a:ext cx="7118277" cy="1069974"/>
          </a:xfrm>
        </p:spPr>
        <p:txBody>
          <a:bodyPr/>
          <a:lstStyle/>
          <a:p>
            <a:pPr algn="ctr">
              <a:defRPr/>
            </a:pPr>
            <a:r>
              <a:rPr lang="en-US" sz="3600" dirty="0">
                <a:latin typeface="Times New Roman"/>
                <a:cs typeface="Times New Roman"/>
              </a:rPr>
              <a:t> </a:t>
            </a:r>
            <a:r>
              <a:rPr lang="en-US" sz="3600" dirty="0" err="1">
                <a:latin typeface="Times New Roman"/>
                <a:cs typeface="Times New Roman"/>
              </a:rPr>
              <a:t>BuckleUp</a:t>
            </a:r>
            <a:r>
              <a:rPr lang="en-US" sz="3600" dirty="0">
                <a:latin typeface="Times New Roman"/>
                <a:cs typeface="Times New Roman"/>
              </a:rPr>
              <a:t> AI</a:t>
            </a:r>
            <a:br>
              <a:rPr lang="en-US" sz="3600" dirty="0">
                <a:latin typeface="Times New Roman"/>
                <a:cs typeface="Times New Roman"/>
              </a:rPr>
            </a:br>
            <a:r>
              <a:rPr lang="en-US" sz="3600" dirty="0">
                <a:latin typeface="Times New Roman"/>
                <a:cs typeface="Times New Roman"/>
              </a:rPr>
              <a:t>A Seat Belt Detection System</a:t>
            </a:r>
            <a:endParaRPr dirty="0"/>
          </a:p>
        </p:txBody>
      </p:sp>
      <p:sp>
        <p:nvSpPr>
          <p:cNvPr id="3" name="Subtitle 2"/>
          <p:cNvSpPr>
            <a:spLocks noGrp="1"/>
          </p:cNvSpPr>
          <p:nvPr>
            <p:ph type="subTitle" idx="1"/>
          </p:nvPr>
        </p:nvSpPr>
        <p:spPr bwMode="auto">
          <a:xfrm>
            <a:off x="685800" y="4039843"/>
            <a:ext cx="4331230" cy="1870755"/>
          </a:xfrm>
        </p:spPr>
        <p:txBody>
          <a:bodyPr>
            <a:normAutofit/>
          </a:bodyPr>
          <a:lstStyle/>
          <a:p>
            <a:pPr>
              <a:defRPr/>
            </a:pPr>
            <a:endParaRPr lang="en-US" dirty="0">
              <a:latin typeface="Times New Roman"/>
              <a:cs typeface="Times New Roman"/>
            </a:endParaRPr>
          </a:p>
          <a:p>
            <a:pPr>
              <a:defRPr/>
            </a:pPr>
            <a:r>
              <a:rPr lang="en-US" dirty="0">
                <a:latin typeface="Times New Roman"/>
                <a:cs typeface="Times New Roman"/>
              </a:rPr>
              <a:t>Submitted By:</a:t>
            </a:r>
            <a:endParaRPr dirty="0"/>
          </a:p>
          <a:p>
            <a:pPr>
              <a:defRPr/>
            </a:pPr>
            <a:r>
              <a:rPr lang="en-US" dirty="0">
                <a:latin typeface="Times New Roman"/>
                <a:cs typeface="Times New Roman"/>
              </a:rPr>
              <a:t>Kratika (2300680140067)</a:t>
            </a:r>
            <a:endParaRPr dirty="0"/>
          </a:p>
          <a:p>
            <a:pPr>
              <a:defRPr/>
            </a:pPr>
            <a:r>
              <a:rPr lang="en-US" dirty="0">
                <a:latin typeface="Times New Roman"/>
                <a:cs typeface="Times New Roman"/>
              </a:rPr>
              <a:t>Ritik Jindal (2300680140100)</a:t>
            </a:r>
            <a:endParaRPr dirty="0"/>
          </a:p>
        </p:txBody>
      </p:sp>
      <p:sp>
        <p:nvSpPr>
          <p:cNvPr id="4" name="Slide Number Placeholder 3"/>
          <p:cNvSpPr>
            <a:spLocks noGrp="1"/>
          </p:cNvSpPr>
          <p:nvPr>
            <p:ph type="sldNum" sz="quarter" idx="12"/>
          </p:nvPr>
        </p:nvSpPr>
        <p:spPr bwMode="auto"/>
        <p:txBody>
          <a:bodyPr/>
          <a:lstStyle/>
          <a:p>
            <a:pPr>
              <a:defRPr/>
            </a:pPr>
            <a:fld id="{6E2D2B3B-882E-40F3-A32F-6DD516915044}" type="slidenum">
              <a:rPr lang="en-US">
                <a:latin typeface="Times New Roman"/>
                <a:cs typeface="Times New Roman"/>
              </a:rPr>
              <a:t>1</a:t>
            </a:fld>
            <a:endParaRPr lang="en-US">
              <a:latin typeface="Times New Roman"/>
              <a:cs typeface="Times New Roman"/>
            </a:endParaRPr>
          </a:p>
        </p:txBody>
      </p:sp>
      <p:sp>
        <p:nvSpPr>
          <p:cNvPr id="5" name="Title 1"/>
          <p:cNvSpPr txBox="1"/>
          <p:nvPr/>
        </p:nvSpPr>
        <p:spPr bwMode="auto">
          <a:xfrm>
            <a:off x="1576376" y="812800"/>
            <a:ext cx="5991246" cy="1069975"/>
          </a:xfrm>
          <a:prstGeom prst="rect">
            <a:avLst/>
          </a:prstGeom>
        </p:spPr>
        <p:txBody>
          <a:bodyPr vert="horz" lIns="91440" tIns="45720" rIns="91440" bIns="45720" rtlCol="0" anchor="b">
            <a:noAutofit/>
          </a:bodyPr>
          <a:lstStyle>
            <a:lvl1pPr algn="l" defTabSz="914400">
              <a:spcBef>
                <a:spcPts val="0"/>
              </a:spcBef>
              <a:buNone/>
              <a:defRPr sz="6600" cap="none" spc="-100">
                <a:ln>
                  <a:noFill/>
                </a:ln>
                <a:solidFill>
                  <a:schemeClr val="tx2"/>
                </a:solidFill>
                <a:latin typeface="+mj-lt"/>
                <a:ea typeface="+mj-ea"/>
                <a:cs typeface="+mj-cs"/>
              </a:defRPr>
            </a:lvl1pPr>
          </a:lstStyle>
          <a:p>
            <a:pPr>
              <a:defRPr/>
            </a:pPr>
            <a:r>
              <a:rPr lang="en-US" sz="3600" dirty="0">
                <a:latin typeface="Times New Roman"/>
                <a:cs typeface="Times New Roman"/>
              </a:rPr>
              <a:t>    Project Report 2024-25</a:t>
            </a:r>
            <a:endParaRPr sz="3600" dirty="0"/>
          </a:p>
        </p:txBody>
      </p:sp>
      <p:sp>
        <p:nvSpPr>
          <p:cNvPr id="7" name="TextBox 6">
            <a:extLst>
              <a:ext uri="{FF2B5EF4-FFF2-40B4-BE49-F238E27FC236}">
                <a16:creationId xmlns:a16="http://schemas.microsoft.com/office/drawing/2014/main" id="{A5C28C7F-AF62-01ED-1DD5-C759A6A9949C}"/>
              </a:ext>
            </a:extLst>
          </p:cNvPr>
          <p:cNvSpPr txBox="1"/>
          <p:nvPr/>
        </p:nvSpPr>
        <p:spPr>
          <a:xfrm>
            <a:off x="5299804" y="4371030"/>
            <a:ext cx="2553191" cy="707886"/>
          </a:xfrm>
          <a:prstGeom prst="rect">
            <a:avLst/>
          </a:prstGeom>
          <a:noFill/>
        </p:spPr>
        <p:txBody>
          <a:bodyPr wrap="square">
            <a:spAutoFit/>
          </a:bodyPr>
          <a:lstStyle/>
          <a:p>
            <a:pPr>
              <a:defRPr/>
            </a:pPr>
            <a:r>
              <a:rPr lang="en-US" sz="2000" dirty="0">
                <a:solidFill>
                  <a:schemeClr val="bg1">
                    <a:lumMod val="50000"/>
                  </a:schemeClr>
                </a:solidFill>
                <a:latin typeface="Times New Roman"/>
                <a:cs typeface="Times New Roman"/>
              </a:rPr>
              <a:t>Submitted To:</a:t>
            </a:r>
            <a:endParaRPr lang="en-US" sz="2000" dirty="0">
              <a:solidFill>
                <a:schemeClr val="bg1">
                  <a:lumMod val="50000"/>
                </a:schemeClr>
              </a:solidFill>
            </a:endParaRPr>
          </a:p>
          <a:p>
            <a:pPr>
              <a:defRPr/>
            </a:pPr>
            <a:r>
              <a:rPr lang="en-US" sz="2000" dirty="0">
                <a:solidFill>
                  <a:schemeClr val="bg1">
                    <a:lumMod val="50000"/>
                  </a:schemeClr>
                </a:solidFill>
                <a:latin typeface="Times New Roman"/>
                <a:cs typeface="Times New Roman"/>
              </a:rPr>
              <a:t>Mr. Rooban Agrawal</a:t>
            </a:r>
            <a:endParaRPr lang="en-US" sz="2000" dirty="0">
              <a:solidFill>
                <a:schemeClr val="bg1">
                  <a:lumMod val="50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78E7A-E484-3540-263F-1C840AA6655C}"/>
              </a:ext>
            </a:extLst>
          </p:cNvPr>
          <p:cNvSpPr>
            <a:spLocks noGrp="1"/>
          </p:cNvSpPr>
          <p:nvPr>
            <p:ph type="ctrTitle"/>
          </p:nvPr>
        </p:nvSpPr>
        <p:spPr>
          <a:xfrm>
            <a:off x="282677" y="493354"/>
            <a:ext cx="7543800" cy="1069975"/>
          </a:xfrm>
        </p:spPr>
        <p:txBody>
          <a:bodyPr/>
          <a:lstStyle/>
          <a:p>
            <a:r>
              <a:rPr lang="en-IN" dirty="0">
                <a:latin typeface="Times New Roman" panose="02020603050405020304" pitchFamily="18" charset="0"/>
                <a:cs typeface="Times New Roman" panose="02020603050405020304" pitchFamily="18" charset="0"/>
              </a:rPr>
              <a:t>Conclusion</a:t>
            </a:r>
          </a:p>
        </p:txBody>
      </p:sp>
      <p:sp>
        <p:nvSpPr>
          <p:cNvPr id="3" name="Subtitle 2">
            <a:extLst>
              <a:ext uri="{FF2B5EF4-FFF2-40B4-BE49-F238E27FC236}">
                <a16:creationId xmlns:a16="http://schemas.microsoft.com/office/drawing/2014/main" id="{53D16AB5-A208-0940-CE5C-4174B88CDA5E}"/>
              </a:ext>
            </a:extLst>
          </p:cNvPr>
          <p:cNvSpPr>
            <a:spLocks noGrp="1"/>
          </p:cNvSpPr>
          <p:nvPr>
            <p:ph type="subTitle" idx="1"/>
          </p:nvPr>
        </p:nvSpPr>
        <p:spPr>
          <a:xfrm>
            <a:off x="420329" y="1759974"/>
            <a:ext cx="6461760" cy="1066800"/>
          </a:xfrm>
        </p:spPr>
        <p:txBody>
          <a:bodyPr>
            <a:noAutofit/>
          </a:bodyPr>
          <a:lstStyle/>
          <a:p>
            <a:pPr rtl="0">
              <a:spcAft>
                <a:spcPts val="1200"/>
              </a:spcAft>
            </a:pPr>
            <a:r>
              <a:rPr lang="en-US" sz="1600" b="1" i="0" u="none" strike="noStrike" dirty="0">
                <a:solidFill>
                  <a:schemeClr val="tx1">
                    <a:lumMod val="90000"/>
                    <a:lumOff val="10000"/>
                  </a:schemeClr>
                </a:solidFill>
                <a:effectLst/>
                <a:latin typeface="Times New Roman" panose="02020603050405020304" pitchFamily="18" charset="0"/>
                <a:cs typeface="Times New Roman" panose="02020603050405020304" pitchFamily="18" charset="0"/>
              </a:rPr>
              <a:t>Summary:</a:t>
            </a:r>
            <a:r>
              <a:rPr lang="en-US" sz="1600" b="0" i="0" u="none" strike="noStrike" dirty="0">
                <a:solidFill>
                  <a:schemeClr val="tx1">
                    <a:lumMod val="90000"/>
                    <a:lumOff val="10000"/>
                  </a:schemeClr>
                </a:solidFill>
                <a:effectLst/>
                <a:latin typeface="Times New Roman" panose="02020603050405020304" pitchFamily="18" charset="0"/>
                <a:cs typeface="Times New Roman" panose="02020603050405020304" pitchFamily="18" charset="0"/>
              </a:rPr>
              <a:t> </a:t>
            </a:r>
          </a:p>
          <a:p>
            <a:pPr marL="285750" indent="-285750" rtl="0">
              <a:spcAft>
                <a:spcPts val="1200"/>
              </a:spcAft>
              <a:buFont typeface="Arial" panose="020B0604020202020204" pitchFamily="34" charset="0"/>
              <a:buChar char="•"/>
            </a:pPr>
            <a:r>
              <a:rPr lang="en-US" sz="1600" b="0" i="0" u="none" strike="noStrike" dirty="0">
                <a:solidFill>
                  <a:schemeClr val="tx1">
                    <a:lumMod val="90000"/>
                    <a:lumOff val="10000"/>
                  </a:schemeClr>
                </a:solidFill>
                <a:effectLst/>
                <a:latin typeface="Times New Roman" panose="02020603050405020304" pitchFamily="18" charset="0"/>
                <a:cs typeface="Times New Roman" panose="02020603050405020304" pitchFamily="18" charset="0"/>
              </a:rPr>
              <a:t>The project aims to create an effective, real-time seat belt detection system that enhances vehicle safety through the integration of computer vision, sensor technology, and IoT.</a:t>
            </a:r>
          </a:p>
          <a:p>
            <a:pPr rtl="0">
              <a:spcAft>
                <a:spcPts val="1200"/>
              </a:spcAft>
            </a:pPr>
            <a:endParaRPr lang="en-US" sz="1600" b="0" dirty="0">
              <a:solidFill>
                <a:schemeClr val="tx1">
                  <a:lumMod val="90000"/>
                  <a:lumOff val="10000"/>
                </a:schemeClr>
              </a:solidFill>
              <a:effectLst/>
              <a:latin typeface="Times New Roman" panose="02020603050405020304" pitchFamily="18" charset="0"/>
              <a:cs typeface="Times New Roman" panose="02020603050405020304" pitchFamily="18" charset="0"/>
            </a:endParaRPr>
          </a:p>
          <a:p>
            <a:pPr rtl="0">
              <a:spcAft>
                <a:spcPts val="1200"/>
              </a:spcAft>
            </a:pPr>
            <a:r>
              <a:rPr lang="en-US" sz="1600" b="1" i="0" u="none" strike="noStrike" dirty="0">
                <a:solidFill>
                  <a:schemeClr val="tx1">
                    <a:lumMod val="90000"/>
                    <a:lumOff val="10000"/>
                  </a:schemeClr>
                </a:solidFill>
                <a:effectLst/>
                <a:latin typeface="Times New Roman" panose="02020603050405020304" pitchFamily="18" charset="0"/>
                <a:cs typeface="Times New Roman" panose="02020603050405020304" pitchFamily="18" charset="0"/>
              </a:rPr>
              <a:t>Expected Outcome:</a:t>
            </a:r>
            <a:r>
              <a:rPr lang="en-US" sz="1600" b="0" i="0" u="none" strike="noStrike" dirty="0">
                <a:solidFill>
                  <a:schemeClr val="tx1">
                    <a:lumMod val="90000"/>
                    <a:lumOff val="10000"/>
                  </a:schemeClr>
                </a:solidFill>
                <a:effectLst/>
                <a:latin typeface="Times New Roman" panose="02020603050405020304" pitchFamily="18" charset="0"/>
                <a:cs typeface="Times New Roman" panose="02020603050405020304" pitchFamily="18" charset="0"/>
              </a:rPr>
              <a:t> </a:t>
            </a:r>
          </a:p>
          <a:p>
            <a:pPr marL="285750" indent="-285750" rtl="0">
              <a:spcAft>
                <a:spcPts val="1200"/>
              </a:spcAft>
              <a:buFont typeface="Arial" panose="020B0604020202020204" pitchFamily="34" charset="0"/>
              <a:buChar char="•"/>
            </a:pPr>
            <a:r>
              <a:rPr lang="en-US" sz="1600" b="0" i="0" u="none" strike="noStrike" dirty="0">
                <a:solidFill>
                  <a:schemeClr val="tx1">
                    <a:lumMod val="90000"/>
                    <a:lumOff val="10000"/>
                  </a:schemeClr>
                </a:solidFill>
                <a:effectLst/>
                <a:latin typeface="Times New Roman" panose="02020603050405020304" pitchFamily="18" charset="0"/>
                <a:cs typeface="Times New Roman" panose="02020603050405020304" pitchFamily="18" charset="0"/>
              </a:rPr>
              <a:t>A reliable detection system that can be deployed in real-world scenarios, ensuring improved passenger safety compliance.</a:t>
            </a:r>
          </a:p>
          <a:p>
            <a:pPr rtl="0">
              <a:spcAft>
                <a:spcPts val="1200"/>
              </a:spcAft>
            </a:pPr>
            <a:endParaRPr lang="en-US" sz="1600" b="0" dirty="0">
              <a:solidFill>
                <a:schemeClr val="tx1">
                  <a:lumMod val="90000"/>
                  <a:lumOff val="10000"/>
                </a:schemeClr>
              </a:solidFill>
              <a:effectLst/>
              <a:latin typeface="Times New Roman" panose="02020603050405020304" pitchFamily="18" charset="0"/>
              <a:cs typeface="Times New Roman" panose="02020603050405020304" pitchFamily="18" charset="0"/>
            </a:endParaRPr>
          </a:p>
          <a:p>
            <a:pPr rtl="0">
              <a:spcAft>
                <a:spcPts val="1200"/>
              </a:spcAft>
            </a:pPr>
            <a:r>
              <a:rPr lang="en-US" sz="1600" b="1" i="0" u="none" strike="noStrike" dirty="0">
                <a:solidFill>
                  <a:schemeClr val="tx1">
                    <a:lumMod val="90000"/>
                    <a:lumOff val="10000"/>
                  </a:schemeClr>
                </a:solidFill>
                <a:effectLst/>
                <a:latin typeface="Times New Roman" panose="02020603050405020304" pitchFamily="18" charset="0"/>
                <a:cs typeface="Times New Roman" panose="02020603050405020304" pitchFamily="18" charset="0"/>
              </a:rPr>
              <a:t>Future Scope:</a:t>
            </a:r>
            <a:r>
              <a:rPr lang="en-US" sz="1600" b="0" i="0" u="none" strike="noStrike" dirty="0">
                <a:solidFill>
                  <a:schemeClr val="tx1">
                    <a:lumMod val="90000"/>
                    <a:lumOff val="10000"/>
                  </a:schemeClr>
                </a:solidFill>
                <a:effectLst/>
                <a:latin typeface="Times New Roman" panose="02020603050405020304" pitchFamily="18" charset="0"/>
                <a:cs typeface="Times New Roman" panose="02020603050405020304" pitchFamily="18" charset="0"/>
              </a:rPr>
              <a:t> </a:t>
            </a:r>
          </a:p>
          <a:p>
            <a:pPr marL="285750" indent="-285750" rtl="0">
              <a:spcAft>
                <a:spcPts val="1200"/>
              </a:spcAft>
              <a:buFont typeface="Arial" panose="020B0604020202020204" pitchFamily="34" charset="0"/>
              <a:buChar char="•"/>
            </a:pPr>
            <a:r>
              <a:rPr lang="en-US" sz="1600" b="0" i="0" u="none" strike="noStrike" dirty="0">
                <a:solidFill>
                  <a:schemeClr val="tx1">
                    <a:lumMod val="90000"/>
                    <a:lumOff val="10000"/>
                  </a:schemeClr>
                </a:solidFill>
                <a:effectLst/>
                <a:latin typeface="Times New Roman" panose="02020603050405020304" pitchFamily="18" charset="0"/>
                <a:cs typeface="Times New Roman" panose="02020603050405020304" pitchFamily="18" charset="0"/>
              </a:rPr>
              <a:t>Potential for further improvements in accuracy, speed, and user interface to make the system more adaptable and accessible in commercial vehicles</a:t>
            </a:r>
            <a:endParaRPr lang="en-US" sz="1600" b="0" dirty="0">
              <a:solidFill>
                <a:schemeClr val="tx1">
                  <a:lumMod val="90000"/>
                  <a:lumOff val="10000"/>
                </a:schemeClr>
              </a:solidFill>
              <a:effectLst/>
              <a:latin typeface="Times New Roman" panose="02020603050405020304" pitchFamily="18" charset="0"/>
              <a:cs typeface="Times New Roman" panose="02020603050405020304" pitchFamily="18" charset="0"/>
            </a:endParaRPr>
          </a:p>
          <a:p>
            <a:br>
              <a:rPr lang="en-US" sz="1600" dirty="0">
                <a:solidFill>
                  <a:schemeClr val="tx1">
                    <a:lumMod val="90000"/>
                    <a:lumOff val="10000"/>
                  </a:schemeClr>
                </a:solidFill>
                <a:latin typeface="Times New Roman" panose="02020603050405020304" pitchFamily="18" charset="0"/>
                <a:cs typeface="Times New Roman" panose="02020603050405020304" pitchFamily="18" charset="0"/>
              </a:rPr>
            </a:br>
            <a:endParaRPr lang="en-IN" sz="1600" dirty="0">
              <a:solidFill>
                <a:schemeClr val="tx1">
                  <a:lumMod val="90000"/>
                  <a:lumOff val="10000"/>
                </a:schemeClr>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A051A4D-B5AE-73B2-A904-04D4681E5E0F}"/>
              </a:ext>
            </a:extLst>
          </p:cNvPr>
          <p:cNvSpPr>
            <a:spLocks noGrp="1"/>
          </p:cNvSpPr>
          <p:nvPr>
            <p:ph type="sldNum" sz="quarter" idx="12"/>
          </p:nvPr>
        </p:nvSpPr>
        <p:spPr/>
        <p:txBody>
          <a:bodyPr/>
          <a:lstStyle/>
          <a:p>
            <a:pPr>
              <a:defRPr/>
            </a:pPr>
            <a:fld id="{6E2D2B3B-882E-40F3-A32F-6DD516915044}" type="slidenum">
              <a:rPr lang="en-US" smtClean="0"/>
              <a:t>10</a:t>
            </a:fld>
            <a:endParaRPr lang="en-US"/>
          </a:p>
        </p:txBody>
      </p:sp>
    </p:spTree>
    <p:extLst>
      <p:ext uri="{BB962C8B-B14F-4D97-AF65-F5344CB8AC3E}">
        <p14:creationId xmlns:p14="http://schemas.microsoft.com/office/powerpoint/2010/main" val="3306286376"/>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A5707F8B-C127-9BF6-6AA0-9877D237B053}"/>
            </a:ext>
          </a:extLst>
        </p:cNvPr>
        <p:cNvGrpSpPr/>
        <p:nvPr/>
      </p:nvGrpSpPr>
      <p:grpSpPr bwMode="auto">
        <a:xfrm>
          <a:off x="0" y="0"/>
          <a:ext cx="0" cy="0"/>
          <a:chOff x="0" y="0"/>
          <a:chExt cx="0" cy="0"/>
        </a:xfrm>
      </p:grpSpPr>
      <p:graphicFrame>
        <p:nvGraphicFramePr>
          <p:cNvPr id="56" name="Diagram 55">
            <a:extLst>
              <a:ext uri="{FF2B5EF4-FFF2-40B4-BE49-F238E27FC236}">
                <a16:creationId xmlns:a16="http://schemas.microsoft.com/office/drawing/2014/main" id="{582E0331-9128-AF94-32FC-58DCB1FD7BBE}"/>
              </a:ext>
            </a:extLst>
          </p:cNvPr>
          <p:cNvGraphicFramePr/>
          <p:nvPr>
            <p:extLst>
              <p:ext uri="{D42A27DB-BD31-4B8C-83A1-F6EECF244321}">
                <p14:modId xmlns:p14="http://schemas.microsoft.com/office/powerpoint/2010/main" val="2041560344"/>
              </p:ext>
            </p:extLst>
          </p:nvPr>
        </p:nvGraphicFramePr>
        <p:xfrm>
          <a:off x="-1269142" y="1555295"/>
          <a:ext cx="4986371" cy="49397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7676CDA3-48E3-A9B5-4A13-F85331810F67}"/>
              </a:ext>
            </a:extLst>
          </p:cNvPr>
          <p:cNvSpPr>
            <a:spLocks noGrp="1"/>
          </p:cNvSpPr>
          <p:nvPr>
            <p:ph type="title"/>
          </p:nvPr>
        </p:nvSpPr>
        <p:spPr bwMode="auto">
          <a:xfrm>
            <a:off x="234561" y="180245"/>
            <a:ext cx="7620000" cy="1143000"/>
          </a:xfrm>
        </p:spPr>
        <p:txBody>
          <a:bodyPr/>
          <a:lstStyle/>
          <a:p>
            <a:pPr>
              <a:defRPr/>
            </a:pPr>
            <a:r>
              <a:rPr lang="en-US" sz="5400" dirty="0">
                <a:latin typeface="Times New Roman"/>
                <a:cs typeface="Times New Roman"/>
              </a:rPr>
              <a:t>Key Technologies</a:t>
            </a:r>
            <a:endParaRPr sz="5400" dirty="0"/>
          </a:p>
        </p:txBody>
      </p:sp>
      <p:sp>
        <p:nvSpPr>
          <p:cNvPr id="4" name="Slide Number Placeholder 3">
            <a:extLst>
              <a:ext uri="{FF2B5EF4-FFF2-40B4-BE49-F238E27FC236}">
                <a16:creationId xmlns:a16="http://schemas.microsoft.com/office/drawing/2014/main" id="{B75C2B98-B5E3-9544-EE41-7146A5BD7EE4}"/>
              </a:ext>
            </a:extLst>
          </p:cNvPr>
          <p:cNvSpPr>
            <a:spLocks noGrp="1"/>
          </p:cNvSpPr>
          <p:nvPr>
            <p:ph type="sldNum" sz="quarter" idx="12"/>
          </p:nvPr>
        </p:nvSpPr>
        <p:spPr bwMode="auto"/>
        <p:txBody>
          <a:bodyPr/>
          <a:lstStyle/>
          <a:p>
            <a:pPr>
              <a:defRPr/>
            </a:pPr>
            <a:fld id="{6E2D2B3B-882E-40F3-A32F-6DD516915044}" type="slidenum">
              <a:rPr lang="en-US">
                <a:latin typeface="Times New Roman"/>
                <a:cs typeface="Times New Roman"/>
              </a:rPr>
              <a:t>11</a:t>
            </a:fld>
            <a:endParaRPr lang="en-US">
              <a:latin typeface="Times New Roman"/>
              <a:cs typeface="Times New Roman"/>
            </a:endParaRPr>
          </a:p>
        </p:txBody>
      </p:sp>
      <p:pic>
        <p:nvPicPr>
          <p:cNvPr id="28" name="Picture 27">
            <a:extLst>
              <a:ext uri="{FF2B5EF4-FFF2-40B4-BE49-F238E27FC236}">
                <a16:creationId xmlns:a16="http://schemas.microsoft.com/office/drawing/2014/main" id="{A4238E49-C2EC-8D70-DE47-9EFE5E144C3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2175" y="3136245"/>
            <a:ext cx="824393" cy="412196"/>
          </a:xfrm>
          <a:prstGeom prst="rect">
            <a:avLst/>
          </a:prstGeom>
        </p:spPr>
      </p:pic>
      <p:pic>
        <p:nvPicPr>
          <p:cNvPr id="30" name="Picture 29">
            <a:extLst>
              <a:ext uri="{FF2B5EF4-FFF2-40B4-BE49-F238E27FC236}">
                <a16:creationId xmlns:a16="http://schemas.microsoft.com/office/drawing/2014/main" id="{3F2ACF0D-5833-BC3F-76FC-1EE9E73C5F2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31823" y="1633586"/>
            <a:ext cx="524393" cy="524393"/>
          </a:xfrm>
          <a:prstGeom prst="rect">
            <a:avLst/>
          </a:prstGeom>
        </p:spPr>
      </p:pic>
      <p:pic>
        <p:nvPicPr>
          <p:cNvPr id="32" name="Picture 31">
            <a:extLst>
              <a:ext uri="{FF2B5EF4-FFF2-40B4-BE49-F238E27FC236}">
                <a16:creationId xmlns:a16="http://schemas.microsoft.com/office/drawing/2014/main" id="{C910955F-7241-FEEA-C32A-40EB6237303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119763" y="2909373"/>
            <a:ext cx="824392" cy="824392"/>
          </a:xfrm>
          <a:prstGeom prst="rect">
            <a:avLst/>
          </a:prstGeom>
        </p:spPr>
      </p:pic>
      <p:pic>
        <p:nvPicPr>
          <p:cNvPr id="34" name="Picture 33">
            <a:extLst>
              <a:ext uri="{FF2B5EF4-FFF2-40B4-BE49-F238E27FC236}">
                <a16:creationId xmlns:a16="http://schemas.microsoft.com/office/drawing/2014/main" id="{A6D98A56-AD4C-BE00-EAAE-39F8E7104BD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314745" y="2349660"/>
            <a:ext cx="565536" cy="532269"/>
          </a:xfrm>
          <a:prstGeom prst="rect">
            <a:avLst/>
          </a:prstGeom>
        </p:spPr>
      </p:pic>
      <p:pic>
        <p:nvPicPr>
          <p:cNvPr id="36" name="Picture 35">
            <a:extLst>
              <a:ext uri="{FF2B5EF4-FFF2-40B4-BE49-F238E27FC236}">
                <a16:creationId xmlns:a16="http://schemas.microsoft.com/office/drawing/2014/main" id="{98F06413-D62E-1A6F-0BD5-273B781500D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444163" y="5857384"/>
            <a:ext cx="546132" cy="573563"/>
          </a:xfrm>
          <a:prstGeom prst="rect">
            <a:avLst/>
          </a:prstGeom>
        </p:spPr>
      </p:pic>
      <p:pic>
        <p:nvPicPr>
          <p:cNvPr id="38" name="Picture 37">
            <a:extLst>
              <a:ext uri="{FF2B5EF4-FFF2-40B4-BE49-F238E27FC236}">
                <a16:creationId xmlns:a16="http://schemas.microsoft.com/office/drawing/2014/main" id="{1052312A-C241-36F5-D6FA-62BA16FDBBD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331823" y="5888404"/>
            <a:ext cx="1007368" cy="604421"/>
          </a:xfrm>
          <a:prstGeom prst="rect">
            <a:avLst/>
          </a:prstGeom>
        </p:spPr>
      </p:pic>
      <p:pic>
        <p:nvPicPr>
          <p:cNvPr id="40" name="Picture 39">
            <a:extLst>
              <a:ext uri="{FF2B5EF4-FFF2-40B4-BE49-F238E27FC236}">
                <a16:creationId xmlns:a16="http://schemas.microsoft.com/office/drawing/2014/main" id="{07C8B94F-9D29-4C86-C314-636BE08C1B4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35735" y="4511297"/>
            <a:ext cx="1640818" cy="453783"/>
          </a:xfrm>
          <a:prstGeom prst="rect">
            <a:avLst/>
          </a:prstGeom>
        </p:spPr>
      </p:pic>
      <p:pic>
        <p:nvPicPr>
          <p:cNvPr id="42" name="Picture 41">
            <a:extLst>
              <a:ext uri="{FF2B5EF4-FFF2-40B4-BE49-F238E27FC236}">
                <a16:creationId xmlns:a16="http://schemas.microsoft.com/office/drawing/2014/main" id="{BC7E02FC-287E-2BD5-EEA6-1E29D111EC79}"/>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155190" y="5111232"/>
            <a:ext cx="901639" cy="600000"/>
          </a:xfrm>
          <a:prstGeom prst="rect">
            <a:avLst/>
          </a:prstGeom>
        </p:spPr>
      </p:pic>
      <p:pic>
        <p:nvPicPr>
          <p:cNvPr id="44" name="Picture 43">
            <a:extLst>
              <a:ext uri="{FF2B5EF4-FFF2-40B4-BE49-F238E27FC236}">
                <a16:creationId xmlns:a16="http://schemas.microsoft.com/office/drawing/2014/main" id="{15C05914-E283-F349-9219-947F87A8D7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314745" y="4565205"/>
            <a:ext cx="1167404" cy="350221"/>
          </a:xfrm>
          <a:prstGeom prst="rect">
            <a:avLst/>
          </a:prstGeom>
        </p:spPr>
      </p:pic>
      <p:pic>
        <p:nvPicPr>
          <p:cNvPr id="46" name="Picture 45">
            <a:extLst>
              <a:ext uri="{FF2B5EF4-FFF2-40B4-BE49-F238E27FC236}">
                <a16:creationId xmlns:a16="http://schemas.microsoft.com/office/drawing/2014/main" id="{3B8B7F04-D955-D127-D0A2-CD0FC9165153}"/>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253551" y="5159018"/>
            <a:ext cx="901639" cy="600000"/>
          </a:xfrm>
          <a:prstGeom prst="rect">
            <a:avLst/>
          </a:prstGeom>
        </p:spPr>
      </p:pic>
      <p:pic>
        <p:nvPicPr>
          <p:cNvPr id="48" name="Picture 47">
            <a:extLst>
              <a:ext uri="{FF2B5EF4-FFF2-40B4-BE49-F238E27FC236}">
                <a16:creationId xmlns:a16="http://schemas.microsoft.com/office/drawing/2014/main" id="{85F7A7CB-1D25-4030-03A6-8444861ADA0C}"/>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644119" y="3690575"/>
            <a:ext cx="800884" cy="643125"/>
          </a:xfrm>
          <a:prstGeom prst="rect">
            <a:avLst/>
          </a:prstGeom>
        </p:spPr>
      </p:pic>
      <p:pic>
        <p:nvPicPr>
          <p:cNvPr id="50" name="Picture 49">
            <a:extLst>
              <a:ext uri="{FF2B5EF4-FFF2-40B4-BE49-F238E27FC236}">
                <a16:creationId xmlns:a16="http://schemas.microsoft.com/office/drawing/2014/main" id="{28AAD08B-2D42-5509-EC34-20CDDFC3CA0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233251" y="3763910"/>
            <a:ext cx="1402484" cy="522537"/>
          </a:xfrm>
          <a:prstGeom prst="rect">
            <a:avLst/>
          </a:prstGeom>
        </p:spPr>
      </p:pic>
    </p:spTree>
    <p:extLst>
      <p:ext uri="{BB962C8B-B14F-4D97-AF65-F5344CB8AC3E}">
        <p14:creationId xmlns:p14="http://schemas.microsoft.com/office/powerpoint/2010/main" val="4116626297"/>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4C253-A9FD-D2FA-F0DF-11A2AABBD23F}"/>
              </a:ext>
            </a:extLst>
          </p:cNvPr>
          <p:cNvSpPr>
            <a:spLocks noGrp="1"/>
          </p:cNvSpPr>
          <p:nvPr>
            <p:ph type="title"/>
          </p:nvPr>
        </p:nvSpPr>
        <p:spPr>
          <a:xfrm>
            <a:off x="98981" y="190687"/>
            <a:ext cx="7620000" cy="1143000"/>
          </a:xfrm>
        </p:spPr>
        <p:txBody>
          <a:bodyPr/>
          <a:lstStyle/>
          <a:p>
            <a:r>
              <a:rPr lang="en-IN" sz="5400" dirty="0"/>
              <a:t>BuckleUp AI Working</a:t>
            </a:r>
          </a:p>
        </p:txBody>
      </p:sp>
      <p:sp>
        <p:nvSpPr>
          <p:cNvPr id="3" name="Slide Number Placeholder 2">
            <a:extLst>
              <a:ext uri="{FF2B5EF4-FFF2-40B4-BE49-F238E27FC236}">
                <a16:creationId xmlns:a16="http://schemas.microsoft.com/office/drawing/2014/main" id="{F561F0F3-247A-6B6C-D7E9-D4F6A924C66C}"/>
              </a:ext>
            </a:extLst>
          </p:cNvPr>
          <p:cNvSpPr>
            <a:spLocks noGrp="1"/>
          </p:cNvSpPr>
          <p:nvPr>
            <p:ph type="sldNum" sz="quarter" idx="12"/>
          </p:nvPr>
        </p:nvSpPr>
        <p:spPr/>
        <p:txBody>
          <a:bodyPr/>
          <a:lstStyle/>
          <a:p>
            <a:pPr>
              <a:defRPr/>
            </a:pPr>
            <a:fld id="{6E2D2B3B-882E-40F3-A32F-6DD516915044}" type="slidenum">
              <a:rPr lang="en-US" smtClean="0"/>
              <a:t>12</a:t>
            </a:fld>
            <a:endParaRPr lang="en-US"/>
          </a:p>
        </p:txBody>
      </p:sp>
      <p:pic>
        <p:nvPicPr>
          <p:cNvPr id="5" name="Picture 4">
            <a:extLst>
              <a:ext uri="{FF2B5EF4-FFF2-40B4-BE49-F238E27FC236}">
                <a16:creationId xmlns:a16="http://schemas.microsoft.com/office/drawing/2014/main" id="{051CE8A3-14FA-8A65-B30F-03057DAC12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143" y="1417638"/>
            <a:ext cx="7851057" cy="1512375"/>
          </a:xfrm>
          <a:prstGeom prst="rect">
            <a:avLst/>
          </a:prstGeom>
        </p:spPr>
      </p:pic>
      <p:sp>
        <p:nvSpPr>
          <p:cNvPr id="7" name="TextBox 6">
            <a:extLst>
              <a:ext uri="{FF2B5EF4-FFF2-40B4-BE49-F238E27FC236}">
                <a16:creationId xmlns:a16="http://schemas.microsoft.com/office/drawing/2014/main" id="{BEA4AC92-07D5-A487-04CA-C6FEB867B04D}"/>
              </a:ext>
            </a:extLst>
          </p:cNvPr>
          <p:cNvSpPr txBox="1"/>
          <p:nvPr/>
        </p:nvSpPr>
        <p:spPr>
          <a:xfrm>
            <a:off x="226143" y="3055374"/>
            <a:ext cx="4673261" cy="3693319"/>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BuckleUp AI works on two main procedures:</a:t>
            </a:r>
          </a:p>
          <a:p>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first one is to obtain the boundary of the driver area where the potential seat belt area will be detected. The vertical boundaries of the driver’s area are first obtained according to the </a:t>
            </a:r>
            <a:r>
              <a:rPr lang="en-US" dirty="0">
                <a:latin typeface="Times New Roman" panose="02020603050405020304" pitchFamily="18" charset="0"/>
                <a:cs typeface="Times New Roman" panose="02020603050405020304" pitchFamily="18" charset="0"/>
              </a:rPr>
              <a:t>license plate's position, and the windscreen's horizontal boundaries</a:t>
            </a:r>
            <a:r>
              <a:rPr lang="en-IN" dirty="0">
                <a:latin typeface="Times New Roman" panose="02020603050405020304" pitchFamily="18" charset="0"/>
                <a:cs typeface="Times New Roman" panose="02020603050405020304" pitchFamily="18" charset="0"/>
              </a:rPr>
              <a:t> are detected to detect the ones of the driver’s area. </a:t>
            </a:r>
          </a:p>
          <a:p>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second one is to detect the edges of the seat belt.</a:t>
            </a:r>
          </a:p>
        </p:txBody>
      </p:sp>
      <p:pic>
        <p:nvPicPr>
          <p:cNvPr id="9" name="Picture 8">
            <a:extLst>
              <a:ext uri="{FF2B5EF4-FFF2-40B4-BE49-F238E27FC236}">
                <a16:creationId xmlns:a16="http://schemas.microsoft.com/office/drawing/2014/main" id="{7891EC21-ECC1-BEEB-C4A0-66AE8F8EB730}"/>
              </a:ext>
            </a:extLst>
          </p:cNvPr>
          <p:cNvPicPr>
            <a:picLocks noChangeAspect="1"/>
          </p:cNvPicPr>
          <p:nvPr/>
        </p:nvPicPr>
        <p:blipFill>
          <a:blip r:embed="rId3"/>
          <a:stretch>
            <a:fillRect/>
          </a:stretch>
        </p:blipFill>
        <p:spPr>
          <a:xfrm>
            <a:off x="4889314" y="3055374"/>
            <a:ext cx="3187886" cy="3037868"/>
          </a:xfrm>
          <a:prstGeom prst="rect">
            <a:avLst/>
          </a:prstGeom>
        </p:spPr>
      </p:pic>
      <p:sp>
        <p:nvSpPr>
          <p:cNvPr id="10" name="TextBox 9">
            <a:extLst>
              <a:ext uri="{FF2B5EF4-FFF2-40B4-BE49-F238E27FC236}">
                <a16:creationId xmlns:a16="http://schemas.microsoft.com/office/drawing/2014/main" id="{528CCDE6-EC53-03C4-119C-7776EF15D902}"/>
              </a:ext>
            </a:extLst>
          </p:cNvPr>
          <p:cNvSpPr txBox="1"/>
          <p:nvPr/>
        </p:nvSpPr>
        <p:spPr>
          <a:xfrm>
            <a:off x="4996311" y="6097802"/>
            <a:ext cx="2973891" cy="323165"/>
          </a:xfrm>
          <a:prstGeom prst="rect">
            <a:avLst/>
          </a:prstGeom>
          <a:noFill/>
        </p:spPr>
        <p:txBody>
          <a:bodyPr wrap="none" rtlCol="0">
            <a:spAutoFit/>
          </a:bodyPr>
          <a:lstStyle/>
          <a:p>
            <a:r>
              <a:rPr lang="en-IN" sz="1500" dirty="0">
                <a:latin typeface="Times New Roman" panose="02020603050405020304" pitchFamily="18" charset="0"/>
                <a:cs typeface="Times New Roman" panose="02020603050405020304" pitchFamily="18" charset="0"/>
              </a:rPr>
              <a:t>The Driver Area Position in Vehicle</a:t>
            </a:r>
          </a:p>
        </p:txBody>
      </p:sp>
    </p:spTree>
    <p:extLst>
      <p:ext uri="{BB962C8B-B14F-4D97-AF65-F5344CB8AC3E}">
        <p14:creationId xmlns:p14="http://schemas.microsoft.com/office/powerpoint/2010/main" val="3906217852"/>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4D256-5FDE-EA31-3826-88AD1C83D4CD}"/>
              </a:ext>
            </a:extLst>
          </p:cNvPr>
          <p:cNvSpPr>
            <a:spLocks noGrp="1"/>
          </p:cNvSpPr>
          <p:nvPr>
            <p:ph type="title"/>
          </p:nvPr>
        </p:nvSpPr>
        <p:spPr>
          <a:xfrm>
            <a:off x="80129" y="-93753"/>
            <a:ext cx="7620000" cy="1143000"/>
          </a:xfrm>
        </p:spPr>
        <p:txBody>
          <a:bodyPr/>
          <a:lstStyle/>
          <a:p>
            <a:r>
              <a:rPr lang="en-IN" sz="5400" dirty="0"/>
              <a:t>Use Case Diagram:</a:t>
            </a:r>
          </a:p>
        </p:txBody>
      </p:sp>
      <p:sp>
        <p:nvSpPr>
          <p:cNvPr id="3" name="Slide Number Placeholder 2">
            <a:extLst>
              <a:ext uri="{FF2B5EF4-FFF2-40B4-BE49-F238E27FC236}">
                <a16:creationId xmlns:a16="http://schemas.microsoft.com/office/drawing/2014/main" id="{6340CB03-C3EA-3DE4-BC2A-AAB0A901B284}"/>
              </a:ext>
            </a:extLst>
          </p:cNvPr>
          <p:cNvSpPr>
            <a:spLocks noGrp="1"/>
          </p:cNvSpPr>
          <p:nvPr>
            <p:ph type="sldNum" sz="quarter" idx="12"/>
          </p:nvPr>
        </p:nvSpPr>
        <p:spPr/>
        <p:txBody>
          <a:bodyPr/>
          <a:lstStyle/>
          <a:p>
            <a:pPr>
              <a:defRPr/>
            </a:pPr>
            <a:fld id="{6E2D2B3B-882E-40F3-A32F-6DD516915044}" type="slidenum">
              <a:rPr lang="en-US" smtClean="0"/>
              <a:t>13</a:t>
            </a:fld>
            <a:endParaRPr lang="en-US"/>
          </a:p>
        </p:txBody>
      </p:sp>
      <p:sp>
        <p:nvSpPr>
          <p:cNvPr id="4" name="Rectangle 3">
            <a:extLst>
              <a:ext uri="{FF2B5EF4-FFF2-40B4-BE49-F238E27FC236}">
                <a16:creationId xmlns:a16="http://schemas.microsoft.com/office/drawing/2014/main" id="{40149BCE-8179-1965-A834-80B2ED3DC5A2}"/>
              </a:ext>
            </a:extLst>
          </p:cNvPr>
          <p:cNvSpPr/>
          <p:nvPr/>
        </p:nvSpPr>
        <p:spPr>
          <a:xfrm>
            <a:off x="2911499" y="1357460"/>
            <a:ext cx="2733773" cy="5222449"/>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dirty="0"/>
          </a:p>
        </p:txBody>
      </p:sp>
      <p:sp>
        <p:nvSpPr>
          <p:cNvPr id="10" name="Oval 9">
            <a:extLst>
              <a:ext uri="{FF2B5EF4-FFF2-40B4-BE49-F238E27FC236}">
                <a16:creationId xmlns:a16="http://schemas.microsoft.com/office/drawing/2014/main" id="{2A0D5CF5-4676-C841-437B-A74FE0DA94DD}"/>
              </a:ext>
            </a:extLst>
          </p:cNvPr>
          <p:cNvSpPr/>
          <p:nvPr/>
        </p:nvSpPr>
        <p:spPr>
          <a:xfrm>
            <a:off x="3384803" y="1909865"/>
            <a:ext cx="1787166" cy="54832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dirty="0">
                <a:latin typeface="+mj-lt"/>
              </a:rPr>
              <a:t>Detect Seat Belt</a:t>
            </a:r>
          </a:p>
        </p:txBody>
      </p:sp>
      <p:sp>
        <p:nvSpPr>
          <p:cNvPr id="11" name="Oval 10">
            <a:extLst>
              <a:ext uri="{FF2B5EF4-FFF2-40B4-BE49-F238E27FC236}">
                <a16:creationId xmlns:a16="http://schemas.microsoft.com/office/drawing/2014/main" id="{066D860A-2FF9-D535-2A83-2E74B840490E}"/>
              </a:ext>
            </a:extLst>
          </p:cNvPr>
          <p:cNvSpPr/>
          <p:nvPr/>
        </p:nvSpPr>
        <p:spPr>
          <a:xfrm>
            <a:off x="3384803" y="5572917"/>
            <a:ext cx="1787166" cy="54832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dirty="0">
                <a:latin typeface="+mj-lt"/>
              </a:rPr>
              <a:t>Notify Authorities</a:t>
            </a:r>
          </a:p>
        </p:txBody>
      </p:sp>
      <p:sp>
        <p:nvSpPr>
          <p:cNvPr id="12" name="Oval 11">
            <a:extLst>
              <a:ext uri="{FF2B5EF4-FFF2-40B4-BE49-F238E27FC236}">
                <a16:creationId xmlns:a16="http://schemas.microsoft.com/office/drawing/2014/main" id="{427C3ADC-8EC2-7330-7934-72B6E8373D4A}"/>
              </a:ext>
            </a:extLst>
          </p:cNvPr>
          <p:cNvSpPr/>
          <p:nvPr/>
        </p:nvSpPr>
        <p:spPr>
          <a:xfrm>
            <a:off x="3384803" y="4107259"/>
            <a:ext cx="1787166" cy="54832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dirty="0">
                <a:latin typeface="+mj-lt"/>
              </a:rPr>
              <a:t>Alert Driver</a:t>
            </a:r>
          </a:p>
        </p:txBody>
      </p:sp>
      <p:sp>
        <p:nvSpPr>
          <p:cNvPr id="13" name="Oval 12">
            <a:extLst>
              <a:ext uri="{FF2B5EF4-FFF2-40B4-BE49-F238E27FC236}">
                <a16:creationId xmlns:a16="http://schemas.microsoft.com/office/drawing/2014/main" id="{639F6C5C-71B4-53FC-EBD2-319AA117C9C8}"/>
              </a:ext>
            </a:extLst>
          </p:cNvPr>
          <p:cNvSpPr/>
          <p:nvPr/>
        </p:nvSpPr>
        <p:spPr>
          <a:xfrm>
            <a:off x="3384803" y="2642694"/>
            <a:ext cx="1787166" cy="54832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dirty="0">
                <a:latin typeface="+mj-lt"/>
              </a:rPr>
              <a:t>Monitor Vehicle</a:t>
            </a:r>
          </a:p>
        </p:txBody>
      </p:sp>
      <p:sp>
        <p:nvSpPr>
          <p:cNvPr id="14" name="Oval 13">
            <a:extLst>
              <a:ext uri="{FF2B5EF4-FFF2-40B4-BE49-F238E27FC236}">
                <a16:creationId xmlns:a16="http://schemas.microsoft.com/office/drawing/2014/main" id="{375205B4-CF13-9349-D6D6-6F53C5337778}"/>
              </a:ext>
            </a:extLst>
          </p:cNvPr>
          <p:cNvSpPr/>
          <p:nvPr/>
        </p:nvSpPr>
        <p:spPr>
          <a:xfrm>
            <a:off x="3384803" y="4840088"/>
            <a:ext cx="1787166" cy="54832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dirty="0">
                <a:latin typeface="+mj-lt"/>
              </a:rPr>
              <a:t>Record Violation</a:t>
            </a:r>
          </a:p>
        </p:txBody>
      </p:sp>
      <p:sp>
        <p:nvSpPr>
          <p:cNvPr id="15" name="Oval 14">
            <a:extLst>
              <a:ext uri="{FF2B5EF4-FFF2-40B4-BE49-F238E27FC236}">
                <a16:creationId xmlns:a16="http://schemas.microsoft.com/office/drawing/2014/main" id="{318F3A9E-B96F-1B70-9544-7103179E1EFE}"/>
              </a:ext>
            </a:extLst>
          </p:cNvPr>
          <p:cNvSpPr/>
          <p:nvPr/>
        </p:nvSpPr>
        <p:spPr>
          <a:xfrm>
            <a:off x="3384803" y="3375523"/>
            <a:ext cx="1787166" cy="54832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dirty="0">
                <a:latin typeface="+mj-lt"/>
              </a:rPr>
              <a:t>Capture Image</a:t>
            </a:r>
          </a:p>
        </p:txBody>
      </p:sp>
      <p:grpSp>
        <p:nvGrpSpPr>
          <p:cNvPr id="19" name="Graphic 17" descr="Man">
            <a:extLst>
              <a:ext uri="{FF2B5EF4-FFF2-40B4-BE49-F238E27FC236}">
                <a16:creationId xmlns:a16="http://schemas.microsoft.com/office/drawing/2014/main" id="{F8C7D648-A71A-573B-79A0-4993C29F9E11}"/>
              </a:ext>
            </a:extLst>
          </p:cNvPr>
          <p:cNvGrpSpPr/>
          <p:nvPr/>
        </p:nvGrpSpPr>
        <p:grpSpPr>
          <a:xfrm>
            <a:off x="1491314" y="1501238"/>
            <a:ext cx="426367" cy="769220"/>
            <a:chOff x="1864347" y="1938440"/>
            <a:chExt cx="419100" cy="857250"/>
          </a:xfrm>
          <a:solidFill>
            <a:srgbClr val="000000"/>
          </a:solidFill>
        </p:grpSpPr>
        <p:sp>
          <p:nvSpPr>
            <p:cNvPr id="20" name="Freeform: Shape 19">
              <a:extLst>
                <a:ext uri="{FF2B5EF4-FFF2-40B4-BE49-F238E27FC236}">
                  <a16:creationId xmlns:a16="http://schemas.microsoft.com/office/drawing/2014/main" id="{E01AE9EB-510A-51D8-AA93-0D63586562DD}"/>
                </a:ext>
              </a:extLst>
            </p:cNvPr>
            <p:cNvSpPr/>
            <p:nvPr/>
          </p:nvSpPr>
          <p:spPr>
            <a:xfrm>
              <a:off x="1997697" y="1938440"/>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tx1">
                <a:lumMod val="75000"/>
                <a:lumOff val="25000"/>
              </a:schemeClr>
            </a:solidFill>
            <a:ln w="9525"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4BA23DDD-7DC7-CE20-72D7-5D77766C244F}"/>
                </a:ext>
              </a:extLst>
            </p:cNvPr>
            <p:cNvSpPr/>
            <p:nvPr/>
          </p:nvSpPr>
          <p:spPr>
            <a:xfrm>
              <a:off x="1864347" y="2109890"/>
              <a:ext cx="419100" cy="685800"/>
            </a:xfrm>
            <a:custGeom>
              <a:avLst/>
              <a:gdLst>
                <a:gd name="connsiteX0" fmla="*/ 417195 w 419100"/>
                <a:gd name="connsiteY0" fmla="*/ 297180 h 685800"/>
                <a:gd name="connsiteX1" fmla="*/ 363855 w 419100"/>
                <a:gd name="connsiteY1" fmla="*/ 70485 h 685800"/>
                <a:gd name="connsiteX2" fmla="*/ 352425 w 419100"/>
                <a:gd name="connsiteY2" fmla="*/ 49530 h 685800"/>
                <a:gd name="connsiteX3" fmla="*/ 272415 w 419100"/>
                <a:gd name="connsiteY3" fmla="*/ 7620 h 685800"/>
                <a:gd name="connsiteX4" fmla="*/ 209550 w 419100"/>
                <a:gd name="connsiteY4" fmla="*/ 0 h 685800"/>
                <a:gd name="connsiteX5" fmla="*/ 146685 w 419100"/>
                <a:gd name="connsiteY5" fmla="*/ 9525 h 685800"/>
                <a:gd name="connsiteX6" fmla="*/ 66675 w 419100"/>
                <a:gd name="connsiteY6" fmla="*/ 51435 h 685800"/>
                <a:gd name="connsiteX7" fmla="*/ 55245 w 419100"/>
                <a:gd name="connsiteY7" fmla="*/ 72390 h 685800"/>
                <a:gd name="connsiteX8" fmla="*/ 1905 w 419100"/>
                <a:gd name="connsiteY8" fmla="*/ 299085 h 685800"/>
                <a:gd name="connsiteX9" fmla="*/ 0 w 419100"/>
                <a:gd name="connsiteY9" fmla="*/ 308610 h 685800"/>
                <a:gd name="connsiteX10" fmla="*/ 38100 w 419100"/>
                <a:gd name="connsiteY10" fmla="*/ 346710 h 685800"/>
                <a:gd name="connsiteX11" fmla="*/ 74295 w 419100"/>
                <a:gd name="connsiteY11" fmla="*/ 318135 h 685800"/>
                <a:gd name="connsiteX12" fmla="*/ 114300 w 419100"/>
                <a:gd name="connsiteY12" fmla="*/ 152400 h 685800"/>
                <a:gd name="connsiteX13" fmla="*/ 114300 w 419100"/>
                <a:gd name="connsiteY13" fmla="*/ 685800 h 685800"/>
                <a:gd name="connsiteX14" fmla="*/ 190500 w 419100"/>
                <a:gd name="connsiteY14" fmla="*/ 685800 h 685800"/>
                <a:gd name="connsiteX15" fmla="*/ 190500 w 419100"/>
                <a:gd name="connsiteY15" fmla="*/ 342900 h 685800"/>
                <a:gd name="connsiteX16" fmla="*/ 228600 w 419100"/>
                <a:gd name="connsiteY16" fmla="*/ 342900 h 685800"/>
                <a:gd name="connsiteX17" fmla="*/ 228600 w 419100"/>
                <a:gd name="connsiteY17" fmla="*/ 685800 h 685800"/>
                <a:gd name="connsiteX18" fmla="*/ 304800 w 419100"/>
                <a:gd name="connsiteY18" fmla="*/ 685800 h 685800"/>
                <a:gd name="connsiteX19" fmla="*/ 304800 w 419100"/>
                <a:gd name="connsiteY19" fmla="*/ 150495 h 685800"/>
                <a:gd name="connsiteX20" fmla="*/ 344805 w 419100"/>
                <a:gd name="connsiteY20" fmla="*/ 316230 h 685800"/>
                <a:gd name="connsiteX21" fmla="*/ 381000 w 419100"/>
                <a:gd name="connsiteY21" fmla="*/ 344805 h 685800"/>
                <a:gd name="connsiteX22" fmla="*/ 419100 w 419100"/>
                <a:gd name="connsiteY22" fmla="*/ 306705 h 685800"/>
                <a:gd name="connsiteX23" fmla="*/ 417195 w 419100"/>
                <a:gd name="connsiteY23" fmla="*/ 2971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9100" h="685800">
                  <a:moveTo>
                    <a:pt x="417195" y="297180"/>
                  </a:moveTo>
                  <a:lnTo>
                    <a:pt x="363855" y="70485"/>
                  </a:lnTo>
                  <a:cubicBezTo>
                    <a:pt x="361950" y="62865"/>
                    <a:pt x="358140" y="55245"/>
                    <a:pt x="352425" y="49530"/>
                  </a:cubicBezTo>
                  <a:cubicBezTo>
                    <a:pt x="329565" y="30480"/>
                    <a:pt x="302895" y="17145"/>
                    <a:pt x="272415" y="7620"/>
                  </a:cubicBezTo>
                  <a:cubicBezTo>
                    <a:pt x="251460" y="3810"/>
                    <a:pt x="230505" y="0"/>
                    <a:pt x="209550" y="0"/>
                  </a:cubicBezTo>
                  <a:cubicBezTo>
                    <a:pt x="188595" y="0"/>
                    <a:pt x="167640" y="3810"/>
                    <a:pt x="146685" y="9525"/>
                  </a:cubicBezTo>
                  <a:cubicBezTo>
                    <a:pt x="116205" y="17145"/>
                    <a:pt x="89535" y="32385"/>
                    <a:pt x="66675" y="51435"/>
                  </a:cubicBezTo>
                  <a:cubicBezTo>
                    <a:pt x="60960" y="57150"/>
                    <a:pt x="57150" y="64770"/>
                    <a:pt x="55245" y="72390"/>
                  </a:cubicBezTo>
                  <a:lnTo>
                    <a:pt x="1905" y="299085"/>
                  </a:lnTo>
                  <a:cubicBezTo>
                    <a:pt x="1905" y="300990"/>
                    <a:pt x="0" y="304800"/>
                    <a:pt x="0" y="308610"/>
                  </a:cubicBezTo>
                  <a:cubicBezTo>
                    <a:pt x="0" y="329565"/>
                    <a:pt x="17145" y="346710"/>
                    <a:pt x="38100" y="346710"/>
                  </a:cubicBezTo>
                  <a:cubicBezTo>
                    <a:pt x="55245" y="346710"/>
                    <a:pt x="70485" y="333375"/>
                    <a:pt x="74295" y="318135"/>
                  </a:cubicBezTo>
                  <a:lnTo>
                    <a:pt x="114300" y="152400"/>
                  </a:lnTo>
                  <a:lnTo>
                    <a:pt x="114300" y="685800"/>
                  </a:lnTo>
                  <a:lnTo>
                    <a:pt x="190500" y="685800"/>
                  </a:lnTo>
                  <a:lnTo>
                    <a:pt x="190500" y="342900"/>
                  </a:lnTo>
                  <a:lnTo>
                    <a:pt x="228600" y="342900"/>
                  </a:lnTo>
                  <a:lnTo>
                    <a:pt x="228600" y="685800"/>
                  </a:lnTo>
                  <a:lnTo>
                    <a:pt x="304800" y="685800"/>
                  </a:lnTo>
                  <a:lnTo>
                    <a:pt x="304800" y="150495"/>
                  </a:lnTo>
                  <a:lnTo>
                    <a:pt x="344805" y="316230"/>
                  </a:lnTo>
                  <a:cubicBezTo>
                    <a:pt x="348615" y="331470"/>
                    <a:pt x="363855" y="344805"/>
                    <a:pt x="381000" y="344805"/>
                  </a:cubicBezTo>
                  <a:cubicBezTo>
                    <a:pt x="401955" y="344805"/>
                    <a:pt x="419100" y="327660"/>
                    <a:pt x="419100" y="306705"/>
                  </a:cubicBezTo>
                  <a:cubicBezTo>
                    <a:pt x="419100" y="302895"/>
                    <a:pt x="417195" y="299085"/>
                    <a:pt x="417195" y="297180"/>
                  </a:cubicBezTo>
                  <a:close/>
                </a:path>
              </a:pathLst>
            </a:custGeom>
            <a:solidFill>
              <a:schemeClr val="tx1">
                <a:lumMod val="75000"/>
                <a:lumOff val="25000"/>
              </a:schemeClr>
            </a:solidFill>
            <a:ln w="9525" cap="flat">
              <a:noFill/>
              <a:prstDash val="solid"/>
              <a:miter/>
            </a:ln>
          </p:spPr>
          <p:txBody>
            <a:bodyPr rtlCol="0" anchor="ctr"/>
            <a:lstStyle/>
            <a:p>
              <a:endParaRPr lang="en-IN"/>
            </a:p>
          </p:txBody>
        </p:sp>
      </p:grpSp>
      <p:grpSp>
        <p:nvGrpSpPr>
          <p:cNvPr id="22" name="Graphic 17" descr="Man">
            <a:extLst>
              <a:ext uri="{FF2B5EF4-FFF2-40B4-BE49-F238E27FC236}">
                <a16:creationId xmlns:a16="http://schemas.microsoft.com/office/drawing/2014/main" id="{898686F2-E25B-69FA-E2E0-59C0B52421ED}"/>
              </a:ext>
            </a:extLst>
          </p:cNvPr>
          <p:cNvGrpSpPr/>
          <p:nvPr/>
        </p:nvGrpSpPr>
        <p:grpSpPr>
          <a:xfrm>
            <a:off x="1491314" y="2379963"/>
            <a:ext cx="426367" cy="769220"/>
            <a:chOff x="1864347" y="1938440"/>
            <a:chExt cx="419100" cy="857250"/>
          </a:xfrm>
          <a:solidFill>
            <a:srgbClr val="000000"/>
          </a:solidFill>
        </p:grpSpPr>
        <p:sp>
          <p:nvSpPr>
            <p:cNvPr id="23" name="Freeform: Shape 22">
              <a:extLst>
                <a:ext uri="{FF2B5EF4-FFF2-40B4-BE49-F238E27FC236}">
                  <a16:creationId xmlns:a16="http://schemas.microsoft.com/office/drawing/2014/main" id="{75177305-12DF-2895-260E-F5D8B5CB1121}"/>
                </a:ext>
              </a:extLst>
            </p:cNvPr>
            <p:cNvSpPr/>
            <p:nvPr/>
          </p:nvSpPr>
          <p:spPr>
            <a:xfrm>
              <a:off x="1997697" y="1938440"/>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tx1">
                <a:lumMod val="75000"/>
                <a:lumOff val="25000"/>
              </a:schemeClr>
            </a:solidFill>
            <a:ln w="9525"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B4EF09C4-50CA-A45F-4D3E-19CFD7BE8616}"/>
                </a:ext>
              </a:extLst>
            </p:cNvPr>
            <p:cNvSpPr/>
            <p:nvPr/>
          </p:nvSpPr>
          <p:spPr>
            <a:xfrm>
              <a:off x="1864347" y="2109890"/>
              <a:ext cx="419100" cy="685800"/>
            </a:xfrm>
            <a:custGeom>
              <a:avLst/>
              <a:gdLst>
                <a:gd name="connsiteX0" fmla="*/ 417195 w 419100"/>
                <a:gd name="connsiteY0" fmla="*/ 297180 h 685800"/>
                <a:gd name="connsiteX1" fmla="*/ 363855 w 419100"/>
                <a:gd name="connsiteY1" fmla="*/ 70485 h 685800"/>
                <a:gd name="connsiteX2" fmla="*/ 352425 w 419100"/>
                <a:gd name="connsiteY2" fmla="*/ 49530 h 685800"/>
                <a:gd name="connsiteX3" fmla="*/ 272415 w 419100"/>
                <a:gd name="connsiteY3" fmla="*/ 7620 h 685800"/>
                <a:gd name="connsiteX4" fmla="*/ 209550 w 419100"/>
                <a:gd name="connsiteY4" fmla="*/ 0 h 685800"/>
                <a:gd name="connsiteX5" fmla="*/ 146685 w 419100"/>
                <a:gd name="connsiteY5" fmla="*/ 9525 h 685800"/>
                <a:gd name="connsiteX6" fmla="*/ 66675 w 419100"/>
                <a:gd name="connsiteY6" fmla="*/ 51435 h 685800"/>
                <a:gd name="connsiteX7" fmla="*/ 55245 w 419100"/>
                <a:gd name="connsiteY7" fmla="*/ 72390 h 685800"/>
                <a:gd name="connsiteX8" fmla="*/ 1905 w 419100"/>
                <a:gd name="connsiteY8" fmla="*/ 299085 h 685800"/>
                <a:gd name="connsiteX9" fmla="*/ 0 w 419100"/>
                <a:gd name="connsiteY9" fmla="*/ 308610 h 685800"/>
                <a:gd name="connsiteX10" fmla="*/ 38100 w 419100"/>
                <a:gd name="connsiteY10" fmla="*/ 346710 h 685800"/>
                <a:gd name="connsiteX11" fmla="*/ 74295 w 419100"/>
                <a:gd name="connsiteY11" fmla="*/ 318135 h 685800"/>
                <a:gd name="connsiteX12" fmla="*/ 114300 w 419100"/>
                <a:gd name="connsiteY12" fmla="*/ 152400 h 685800"/>
                <a:gd name="connsiteX13" fmla="*/ 114300 w 419100"/>
                <a:gd name="connsiteY13" fmla="*/ 685800 h 685800"/>
                <a:gd name="connsiteX14" fmla="*/ 190500 w 419100"/>
                <a:gd name="connsiteY14" fmla="*/ 685800 h 685800"/>
                <a:gd name="connsiteX15" fmla="*/ 190500 w 419100"/>
                <a:gd name="connsiteY15" fmla="*/ 342900 h 685800"/>
                <a:gd name="connsiteX16" fmla="*/ 228600 w 419100"/>
                <a:gd name="connsiteY16" fmla="*/ 342900 h 685800"/>
                <a:gd name="connsiteX17" fmla="*/ 228600 w 419100"/>
                <a:gd name="connsiteY17" fmla="*/ 685800 h 685800"/>
                <a:gd name="connsiteX18" fmla="*/ 304800 w 419100"/>
                <a:gd name="connsiteY18" fmla="*/ 685800 h 685800"/>
                <a:gd name="connsiteX19" fmla="*/ 304800 w 419100"/>
                <a:gd name="connsiteY19" fmla="*/ 150495 h 685800"/>
                <a:gd name="connsiteX20" fmla="*/ 344805 w 419100"/>
                <a:gd name="connsiteY20" fmla="*/ 316230 h 685800"/>
                <a:gd name="connsiteX21" fmla="*/ 381000 w 419100"/>
                <a:gd name="connsiteY21" fmla="*/ 344805 h 685800"/>
                <a:gd name="connsiteX22" fmla="*/ 419100 w 419100"/>
                <a:gd name="connsiteY22" fmla="*/ 306705 h 685800"/>
                <a:gd name="connsiteX23" fmla="*/ 417195 w 419100"/>
                <a:gd name="connsiteY23" fmla="*/ 2971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9100" h="685800">
                  <a:moveTo>
                    <a:pt x="417195" y="297180"/>
                  </a:moveTo>
                  <a:lnTo>
                    <a:pt x="363855" y="70485"/>
                  </a:lnTo>
                  <a:cubicBezTo>
                    <a:pt x="361950" y="62865"/>
                    <a:pt x="358140" y="55245"/>
                    <a:pt x="352425" y="49530"/>
                  </a:cubicBezTo>
                  <a:cubicBezTo>
                    <a:pt x="329565" y="30480"/>
                    <a:pt x="302895" y="17145"/>
                    <a:pt x="272415" y="7620"/>
                  </a:cubicBezTo>
                  <a:cubicBezTo>
                    <a:pt x="251460" y="3810"/>
                    <a:pt x="230505" y="0"/>
                    <a:pt x="209550" y="0"/>
                  </a:cubicBezTo>
                  <a:cubicBezTo>
                    <a:pt x="188595" y="0"/>
                    <a:pt x="167640" y="3810"/>
                    <a:pt x="146685" y="9525"/>
                  </a:cubicBezTo>
                  <a:cubicBezTo>
                    <a:pt x="116205" y="17145"/>
                    <a:pt x="89535" y="32385"/>
                    <a:pt x="66675" y="51435"/>
                  </a:cubicBezTo>
                  <a:cubicBezTo>
                    <a:pt x="60960" y="57150"/>
                    <a:pt x="57150" y="64770"/>
                    <a:pt x="55245" y="72390"/>
                  </a:cubicBezTo>
                  <a:lnTo>
                    <a:pt x="1905" y="299085"/>
                  </a:lnTo>
                  <a:cubicBezTo>
                    <a:pt x="1905" y="300990"/>
                    <a:pt x="0" y="304800"/>
                    <a:pt x="0" y="308610"/>
                  </a:cubicBezTo>
                  <a:cubicBezTo>
                    <a:pt x="0" y="329565"/>
                    <a:pt x="17145" y="346710"/>
                    <a:pt x="38100" y="346710"/>
                  </a:cubicBezTo>
                  <a:cubicBezTo>
                    <a:pt x="55245" y="346710"/>
                    <a:pt x="70485" y="333375"/>
                    <a:pt x="74295" y="318135"/>
                  </a:cubicBezTo>
                  <a:lnTo>
                    <a:pt x="114300" y="152400"/>
                  </a:lnTo>
                  <a:lnTo>
                    <a:pt x="114300" y="685800"/>
                  </a:lnTo>
                  <a:lnTo>
                    <a:pt x="190500" y="685800"/>
                  </a:lnTo>
                  <a:lnTo>
                    <a:pt x="190500" y="342900"/>
                  </a:lnTo>
                  <a:lnTo>
                    <a:pt x="228600" y="342900"/>
                  </a:lnTo>
                  <a:lnTo>
                    <a:pt x="228600" y="685800"/>
                  </a:lnTo>
                  <a:lnTo>
                    <a:pt x="304800" y="685800"/>
                  </a:lnTo>
                  <a:lnTo>
                    <a:pt x="304800" y="150495"/>
                  </a:lnTo>
                  <a:lnTo>
                    <a:pt x="344805" y="316230"/>
                  </a:lnTo>
                  <a:cubicBezTo>
                    <a:pt x="348615" y="331470"/>
                    <a:pt x="363855" y="344805"/>
                    <a:pt x="381000" y="344805"/>
                  </a:cubicBezTo>
                  <a:cubicBezTo>
                    <a:pt x="401955" y="344805"/>
                    <a:pt x="419100" y="327660"/>
                    <a:pt x="419100" y="306705"/>
                  </a:cubicBezTo>
                  <a:cubicBezTo>
                    <a:pt x="419100" y="302895"/>
                    <a:pt x="417195" y="299085"/>
                    <a:pt x="417195" y="297180"/>
                  </a:cubicBezTo>
                  <a:close/>
                </a:path>
              </a:pathLst>
            </a:custGeom>
            <a:solidFill>
              <a:schemeClr val="tx1">
                <a:lumMod val="75000"/>
                <a:lumOff val="25000"/>
              </a:schemeClr>
            </a:solidFill>
            <a:ln w="9525" cap="flat">
              <a:noFill/>
              <a:prstDash val="solid"/>
              <a:miter/>
            </a:ln>
          </p:spPr>
          <p:txBody>
            <a:bodyPr rtlCol="0" anchor="ctr"/>
            <a:lstStyle/>
            <a:p>
              <a:endParaRPr lang="en-IN"/>
            </a:p>
          </p:txBody>
        </p:sp>
      </p:grpSp>
      <p:grpSp>
        <p:nvGrpSpPr>
          <p:cNvPr id="25" name="Graphic 17" descr="Man">
            <a:extLst>
              <a:ext uri="{FF2B5EF4-FFF2-40B4-BE49-F238E27FC236}">
                <a16:creationId xmlns:a16="http://schemas.microsoft.com/office/drawing/2014/main" id="{5B160ED6-1728-28CA-F228-5795DFB39383}"/>
              </a:ext>
            </a:extLst>
          </p:cNvPr>
          <p:cNvGrpSpPr/>
          <p:nvPr/>
        </p:nvGrpSpPr>
        <p:grpSpPr>
          <a:xfrm>
            <a:off x="1491315" y="3264053"/>
            <a:ext cx="426367" cy="769220"/>
            <a:chOff x="1864347" y="1938440"/>
            <a:chExt cx="419100" cy="857250"/>
          </a:xfrm>
          <a:solidFill>
            <a:srgbClr val="000000"/>
          </a:solidFill>
        </p:grpSpPr>
        <p:sp>
          <p:nvSpPr>
            <p:cNvPr id="26" name="Freeform: Shape 25">
              <a:extLst>
                <a:ext uri="{FF2B5EF4-FFF2-40B4-BE49-F238E27FC236}">
                  <a16:creationId xmlns:a16="http://schemas.microsoft.com/office/drawing/2014/main" id="{4C593C1D-9DE4-20FB-854B-8B9419E81F4F}"/>
                </a:ext>
              </a:extLst>
            </p:cNvPr>
            <p:cNvSpPr/>
            <p:nvPr/>
          </p:nvSpPr>
          <p:spPr>
            <a:xfrm>
              <a:off x="1997697" y="1938440"/>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tx1">
                <a:lumMod val="75000"/>
                <a:lumOff val="25000"/>
              </a:schemeClr>
            </a:solidFill>
            <a:ln w="9525"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80598B43-C102-D803-06E7-84F1B4E99579}"/>
                </a:ext>
              </a:extLst>
            </p:cNvPr>
            <p:cNvSpPr/>
            <p:nvPr/>
          </p:nvSpPr>
          <p:spPr>
            <a:xfrm>
              <a:off x="1864347" y="2109890"/>
              <a:ext cx="419100" cy="685800"/>
            </a:xfrm>
            <a:custGeom>
              <a:avLst/>
              <a:gdLst>
                <a:gd name="connsiteX0" fmla="*/ 417195 w 419100"/>
                <a:gd name="connsiteY0" fmla="*/ 297180 h 685800"/>
                <a:gd name="connsiteX1" fmla="*/ 363855 w 419100"/>
                <a:gd name="connsiteY1" fmla="*/ 70485 h 685800"/>
                <a:gd name="connsiteX2" fmla="*/ 352425 w 419100"/>
                <a:gd name="connsiteY2" fmla="*/ 49530 h 685800"/>
                <a:gd name="connsiteX3" fmla="*/ 272415 w 419100"/>
                <a:gd name="connsiteY3" fmla="*/ 7620 h 685800"/>
                <a:gd name="connsiteX4" fmla="*/ 209550 w 419100"/>
                <a:gd name="connsiteY4" fmla="*/ 0 h 685800"/>
                <a:gd name="connsiteX5" fmla="*/ 146685 w 419100"/>
                <a:gd name="connsiteY5" fmla="*/ 9525 h 685800"/>
                <a:gd name="connsiteX6" fmla="*/ 66675 w 419100"/>
                <a:gd name="connsiteY6" fmla="*/ 51435 h 685800"/>
                <a:gd name="connsiteX7" fmla="*/ 55245 w 419100"/>
                <a:gd name="connsiteY7" fmla="*/ 72390 h 685800"/>
                <a:gd name="connsiteX8" fmla="*/ 1905 w 419100"/>
                <a:gd name="connsiteY8" fmla="*/ 299085 h 685800"/>
                <a:gd name="connsiteX9" fmla="*/ 0 w 419100"/>
                <a:gd name="connsiteY9" fmla="*/ 308610 h 685800"/>
                <a:gd name="connsiteX10" fmla="*/ 38100 w 419100"/>
                <a:gd name="connsiteY10" fmla="*/ 346710 h 685800"/>
                <a:gd name="connsiteX11" fmla="*/ 74295 w 419100"/>
                <a:gd name="connsiteY11" fmla="*/ 318135 h 685800"/>
                <a:gd name="connsiteX12" fmla="*/ 114300 w 419100"/>
                <a:gd name="connsiteY12" fmla="*/ 152400 h 685800"/>
                <a:gd name="connsiteX13" fmla="*/ 114300 w 419100"/>
                <a:gd name="connsiteY13" fmla="*/ 685800 h 685800"/>
                <a:gd name="connsiteX14" fmla="*/ 190500 w 419100"/>
                <a:gd name="connsiteY14" fmla="*/ 685800 h 685800"/>
                <a:gd name="connsiteX15" fmla="*/ 190500 w 419100"/>
                <a:gd name="connsiteY15" fmla="*/ 342900 h 685800"/>
                <a:gd name="connsiteX16" fmla="*/ 228600 w 419100"/>
                <a:gd name="connsiteY16" fmla="*/ 342900 h 685800"/>
                <a:gd name="connsiteX17" fmla="*/ 228600 w 419100"/>
                <a:gd name="connsiteY17" fmla="*/ 685800 h 685800"/>
                <a:gd name="connsiteX18" fmla="*/ 304800 w 419100"/>
                <a:gd name="connsiteY18" fmla="*/ 685800 h 685800"/>
                <a:gd name="connsiteX19" fmla="*/ 304800 w 419100"/>
                <a:gd name="connsiteY19" fmla="*/ 150495 h 685800"/>
                <a:gd name="connsiteX20" fmla="*/ 344805 w 419100"/>
                <a:gd name="connsiteY20" fmla="*/ 316230 h 685800"/>
                <a:gd name="connsiteX21" fmla="*/ 381000 w 419100"/>
                <a:gd name="connsiteY21" fmla="*/ 344805 h 685800"/>
                <a:gd name="connsiteX22" fmla="*/ 419100 w 419100"/>
                <a:gd name="connsiteY22" fmla="*/ 306705 h 685800"/>
                <a:gd name="connsiteX23" fmla="*/ 417195 w 419100"/>
                <a:gd name="connsiteY23" fmla="*/ 2971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9100" h="685800">
                  <a:moveTo>
                    <a:pt x="417195" y="297180"/>
                  </a:moveTo>
                  <a:lnTo>
                    <a:pt x="363855" y="70485"/>
                  </a:lnTo>
                  <a:cubicBezTo>
                    <a:pt x="361950" y="62865"/>
                    <a:pt x="358140" y="55245"/>
                    <a:pt x="352425" y="49530"/>
                  </a:cubicBezTo>
                  <a:cubicBezTo>
                    <a:pt x="329565" y="30480"/>
                    <a:pt x="302895" y="17145"/>
                    <a:pt x="272415" y="7620"/>
                  </a:cubicBezTo>
                  <a:cubicBezTo>
                    <a:pt x="251460" y="3810"/>
                    <a:pt x="230505" y="0"/>
                    <a:pt x="209550" y="0"/>
                  </a:cubicBezTo>
                  <a:cubicBezTo>
                    <a:pt x="188595" y="0"/>
                    <a:pt x="167640" y="3810"/>
                    <a:pt x="146685" y="9525"/>
                  </a:cubicBezTo>
                  <a:cubicBezTo>
                    <a:pt x="116205" y="17145"/>
                    <a:pt x="89535" y="32385"/>
                    <a:pt x="66675" y="51435"/>
                  </a:cubicBezTo>
                  <a:cubicBezTo>
                    <a:pt x="60960" y="57150"/>
                    <a:pt x="57150" y="64770"/>
                    <a:pt x="55245" y="72390"/>
                  </a:cubicBezTo>
                  <a:lnTo>
                    <a:pt x="1905" y="299085"/>
                  </a:lnTo>
                  <a:cubicBezTo>
                    <a:pt x="1905" y="300990"/>
                    <a:pt x="0" y="304800"/>
                    <a:pt x="0" y="308610"/>
                  </a:cubicBezTo>
                  <a:cubicBezTo>
                    <a:pt x="0" y="329565"/>
                    <a:pt x="17145" y="346710"/>
                    <a:pt x="38100" y="346710"/>
                  </a:cubicBezTo>
                  <a:cubicBezTo>
                    <a:pt x="55245" y="346710"/>
                    <a:pt x="70485" y="333375"/>
                    <a:pt x="74295" y="318135"/>
                  </a:cubicBezTo>
                  <a:lnTo>
                    <a:pt x="114300" y="152400"/>
                  </a:lnTo>
                  <a:lnTo>
                    <a:pt x="114300" y="685800"/>
                  </a:lnTo>
                  <a:lnTo>
                    <a:pt x="190500" y="685800"/>
                  </a:lnTo>
                  <a:lnTo>
                    <a:pt x="190500" y="342900"/>
                  </a:lnTo>
                  <a:lnTo>
                    <a:pt x="228600" y="342900"/>
                  </a:lnTo>
                  <a:lnTo>
                    <a:pt x="228600" y="685800"/>
                  </a:lnTo>
                  <a:lnTo>
                    <a:pt x="304800" y="685800"/>
                  </a:lnTo>
                  <a:lnTo>
                    <a:pt x="304800" y="150495"/>
                  </a:lnTo>
                  <a:lnTo>
                    <a:pt x="344805" y="316230"/>
                  </a:lnTo>
                  <a:cubicBezTo>
                    <a:pt x="348615" y="331470"/>
                    <a:pt x="363855" y="344805"/>
                    <a:pt x="381000" y="344805"/>
                  </a:cubicBezTo>
                  <a:cubicBezTo>
                    <a:pt x="401955" y="344805"/>
                    <a:pt x="419100" y="327660"/>
                    <a:pt x="419100" y="306705"/>
                  </a:cubicBezTo>
                  <a:cubicBezTo>
                    <a:pt x="419100" y="302895"/>
                    <a:pt x="417195" y="299085"/>
                    <a:pt x="417195" y="297180"/>
                  </a:cubicBezTo>
                  <a:close/>
                </a:path>
              </a:pathLst>
            </a:custGeom>
            <a:solidFill>
              <a:schemeClr val="tx1">
                <a:lumMod val="75000"/>
                <a:lumOff val="25000"/>
              </a:schemeClr>
            </a:solidFill>
            <a:ln w="9525" cap="flat">
              <a:noFill/>
              <a:prstDash val="solid"/>
              <a:miter/>
            </a:ln>
          </p:spPr>
          <p:txBody>
            <a:bodyPr rtlCol="0" anchor="ctr"/>
            <a:lstStyle/>
            <a:p>
              <a:endParaRPr lang="en-IN"/>
            </a:p>
          </p:txBody>
        </p:sp>
      </p:grpSp>
      <p:grpSp>
        <p:nvGrpSpPr>
          <p:cNvPr id="28" name="Graphic 17" descr="Man">
            <a:extLst>
              <a:ext uri="{FF2B5EF4-FFF2-40B4-BE49-F238E27FC236}">
                <a16:creationId xmlns:a16="http://schemas.microsoft.com/office/drawing/2014/main" id="{97C17E19-4384-C803-6396-2D42DAD61806}"/>
              </a:ext>
            </a:extLst>
          </p:cNvPr>
          <p:cNvGrpSpPr/>
          <p:nvPr/>
        </p:nvGrpSpPr>
        <p:grpSpPr>
          <a:xfrm>
            <a:off x="1493556" y="4132712"/>
            <a:ext cx="426367" cy="769220"/>
            <a:chOff x="1864347" y="1938440"/>
            <a:chExt cx="419100" cy="857250"/>
          </a:xfrm>
          <a:solidFill>
            <a:srgbClr val="000000"/>
          </a:solidFill>
        </p:grpSpPr>
        <p:sp>
          <p:nvSpPr>
            <p:cNvPr id="29" name="Freeform: Shape 28">
              <a:extLst>
                <a:ext uri="{FF2B5EF4-FFF2-40B4-BE49-F238E27FC236}">
                  <a16:creationId xmlns:a16="http://schemas.microsoft.com/office/drawing/2014/main" id="{A0BE0BC8-36BD-457A-71DE-1E84AB088747}"/>
                </a:ext>
              </a:extLst>
            </p:cNvPr>
            <p:cNvSpPr/>
            <p:nvPr/>
          </p:nvSpPr>
          <p:spPr>
            <a:xfrm>
              <a:off x="1997697" y="1938440"/>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tx1">
                <a:lumMod val="75000"/>
                <a:lumOff val="25000"/>
              </a:schemeClr>
            </a:solidFill>
            <a:ln w="9525"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81F231AC-02C9-5D6A-76A4-45E44A8BBC11}"/>
                </a:ext>
              </a:extLst>
            </p:cNvPr>
            <p:cNvSpPr/>
            <p:nvPr/>
          </p:nvSpPr>
          <p:spPr>
            <a:xfrm>
              <a:off x="1864347" y="2109890"/>
              <a:ext cx="419100" cy="685800"/>
            </a:xfrm>
            <a:custGeom>
              <a:avLst/>
              <a:gdLst>
                <a:gd name="connsiteX0" fmla="*/ 417195 w 419100"/>
                <a:gd name="connsiteY0" fmla="*/ 297180 h 685800"/>
                <a:gd name="connsiteX1" fmla="*/ 363855 w 419100"/>
                <a:gd name="connsiteY1" fmla="*/ 70485 h 685800"/>
                <a:gd name="connsiteX2" fmla="*/ 352425 w 419100"/>
                <a:gd name="connsiteY2" fmla="*/ 49530 h 685800"/>
                <a:gd name="connsiteX3" fmla="*/ 272415 w 419100"/>
                <a:gd name="connsiteY3" fmla="*/ 7620 h 685800"/>
                <a:gd name="connsiteX4" fmla="*/ 209550 w 419100"/>
                <a:gd name="connsiteY4" fmla="*/ 0 h 685800"/>
                <a:gd name="connsiteX5" fmla="*/ 146685 w 419100"/>
                <a:gd name="connsiteY5" fmla="*/ 9525 h 685800"/>
                <a:gd name="connsiteX6" fmla="*/ 66675 w 419100"/>
                <a:gd name="connsiteY6" fmla="*/ 51435 h 685800"/>
                <a:gd name="connsiteX7" fmla="*/ 55245 w 419100"/>
                <a:gd name="connsiteY7" fmla="*/ 72390 h 685800"/>
                <a:gd name="connsiteX8" fmla="*/ 1905 w 419100"/>
                <a:gd name="connsiteY8" fmla="*/ 299085 h 685800"/>
                <a:gd name="connsiteX9" fmla="*/ 0 w 419100"/>
                <a:gd name="connsiteY9" fmla="*/ 308610 h 685800"/>
                <a:gd name="connsiteX10" fmla="*/ 38100 w 419100"/>
                <a:gd name="connsiteY10" fmla="*/ 346710 h 685800"/>
                <a:gd name="connsiteX11" fmla="*/ 74295 w 419100"/>
                <a:gd name="connsiteY11" fmla="*/ 318135 h 685800"/>
                <a:gd name="connsiteX12" fmla="*/ 114300 w 419100"/>
                <a:gd name="connsiteY12" fmla="*/ 152400 h 685800"/>
                <a:gd name="connsiteX13" fmla="*/ 114300 w 419100"/>
                <a:gd name="connsiteY13" fmla="*/ 685800 h 685800"/>
                <a:gd name="connsiteX14" fmla="*/ 190500 w 419100"/>
                <a:gd name="connsiteY14" fmla="*/ 685800 h 685800"/>
                <a:gd name="connsiteX15" fmla="*/ 190500 w 419100"/>
                <a:gd name="connsiteY15" fmla="*/ 342900 h 685800"/>
                <a:gd name="connsiteX16" fmla="*/ 228600 w 419100"/>
                <a:gd name="connsiteY16" fmla="*/ 342900 h 685800"/>
                <a:gd name="connsiteX17" fmla="*/ 228600 w 419100"/>
                <a:gd name="connsiteY17" fmla="*/ 685800 h 685800"/>
                <a:gd name="connsiteX18" fmla="*/ 304800 w 419100"/>
                <a:gd name="connsiteY18" fmla="*/ 685800 h 685800"/>
                <a:gd name="connsiteX19" fmla="*/ 304800 w 419100"/>
                <a:gd name="connsiteY19" fmla="*/ 150495 h 685800"/>
                <a:gd name="connsiteX20" fmla="*/ 344805 w 419100"/>
                <a:gd name="connsiteY20" fmla="*/ 316230 h 685800"/>
                <a:gd name="connsiteX21" fmla="*/ 381000 w 419100"/>
                <a:gd name="connsiteY21" fmla="*/ 344805 h 685800"/>
                <a:gd name="connsiteX22" fmla="*/ 419100 w 419100"/>
                <a:gd name="connsiteY22" fmla="*/ 306705 h 685800"/>
                <a:gd name="connsiteX23" fmla="*/ 417195 w 419100"/>
                <a:gd name="connsiteY23" fmla="*/ 2971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9100" h="685800">
                  <a:moveTo>
                    <a:pt x="417195" y="297180"/>
                  </a:moveTo>
                  <a:lnTo>
                    <a:pt x="363855" y="70485"/>
                  </a:lnTo>
                  <a:cubicBezTo>
                    <a:pt x="361950" y="62865"/>
                    <a:pt x="358140" y="55245"/>
                    <a:pt x="352425" y="49530"/>
                  </a:cubicBezTo>
                  <a:cubicBezTo>
                    <a:pt x="329565" y="30480"/>
                    <a:pt x="302895" y="17145"/>
                    <a:pt x="272415" y="7620"/>
                  </a:cubicBezTo>
                  <a:cubicBezTo>
                    <a:pt x="251460" y="3810"/>
                    <a:pt x="230505" y="0"/>
                    <a:pt x="209550" y="0"/>
                  </a:cubicBezTo>
                  <a:cubicBezTo>
                    <a:pt x="188595" y="0"/>
                    <a:pt x="167640" y="3810"/>
                    <a:pt x="146685" y="9525"/>
                  </a:cubicBezTo>
                  <a:cubicBezTo>
                    <a:pt x="116205" y="17145"/>
                    <a:pt x="89535" y="32385"/>
                    <a:pt x="66675" y="51435"/>
                  </a:cubicBezTo>
                  <a:cubicBezTo>
                    <a:pt x="60960" y="57150"/>
                    <a:pt x="57150" y="64770"/>
                    <a:pt x="55245" y="72390"/>
                  </a:cubicBezTo>
                  <a:lnTo>
                    <a:pt x="1905" y="299085"/>
                  </a:lnTo>
                  <a:cubicBezTo>
                    <a:pt x="1905" y="300990"/>
                    <a:pt x="0" y="304800"/>
                    <a:pt x="0" y="308610"/>
                  </a:cubicBezTo>
                  <a:cubicBezTo>
                    <a:pt x="0" y="329565"/>
                    <a:pt x="17145" y="346710"/>
                    <a:pt x="38100" y="346710"/>
                  </a:cubicBezTo>
                  <a:cubicBezTo>
                    <a:pt x="55245" y="346710"/>
                    <a:pt x="70485" y="333375"/>
                    <a:pt x="74295" y="318135"/>
                  </a:cubicBezTo>
                  <a:lnTo>
                    <a:pt x="114300" y="152400"/>
                  </a:lnTo>
                  <a:lnTo>
                    <a:pt x="114300" y="685800"/>
                  </a:lnTo>
                  <a:lnTo>
                    <a:pt x="190500" y="685800"/>
                  </a:lnTo>
                  <a:lnTo>
                    <a:pt x="190500" y="342900"/>
                  </a:lnTo>
                  <a:lnTo>
                    <a:pt x="228600" y="342900"/>
                  </a:lnTo>
                  <a:lnTo>
                    <a:pt x="228600" y="685800"/>
                  </a:lnTo>
                  <a:lnTo>
                    <a:pt x="304800" y="685800"/>
                  </a:lnTo>
                  <a:lnTo>
                    <a:pt x="304800" y="150495"/>
                  </a:lnTo>
                  <a:lnTo>
                    <a:pt x="344805" y="316230"/>
                  </a:lnTo>
                  <a:cubicBezTo>
                    <a:pt x="348615" y="331470"/>
                    <a:pt x="363855" y="344805"/>
                    <a:pt x="381000" y="344805"/>
                  </a:cubicBezTo>
                  <a:cubicBezTo>
                    <a:pt x="401955" y="344805"/>
                    <a:pt x="419100" y="327660"/>
                    <a:pt x="419100" y="306705"/>
                  </a:cubicBezTo>
                  <a:cubicBezTo>
                    <a:pt x="419100" y="302895"/>
                    <a:pt x="417195" y="299085"/>
                    <a:pt x="417195" y="297180"/>
                  </a:cubicBezTo>
                  <a:close/>
                </a:path>
              </a:pathLst>
            </a:custGeom>
            <a:solidFill>
              <a:schemeClr val="tx1">
                <a:lumMod val="75000"/>
                <a:lumOff val="25000"/>
              </a:schemeClr>
            </a:solidFill>
            <a:ln w="9525" cap="flat">
              <a:noFill/>
              <a:prstDash val="solid"/>
              <a:miter/>
            </a:ln>
          </p:spPr>
          <p:txBody>
            <a:bodyPr rtlCol="0" anchor="ctr"/>
            <a:lstStyle/>
            <a:p>
              <a:endParaRPr lang="en-IN"/>
            </a:p>
          </p:txBody>
        </p:sp>
      </p:grpSp>
      <p:grpSp>
        <p:nvGrpSpPr>
          <p:cNvPr id="31" name="Graphic 17" descr="Man">
            <a:extLst>
              <a:ext uri="{FF2B5EF4-FFF2-40B4-BE49-F238E27FC236}">
                <a16:creationId xmlns:a16="http://schemas.microsoft.com/office/drawing/2014/main" id="{E88A7BB4-1DE8-352A-E192-0A123F12145B}"/>
              </a:ext>
            </a:extLst>
          </p:cNvPr>
          <p:cNvGrpSpPr/>
          <p:nvPr/>
        </p:nvGrpSpPr>
        <p:grpSpPr>
          <a:xfrm>
            <a:off x="1493557" y="4953829"/>
            <a:ext cx="426367" cy="769220"/>
            <a:chOff x="1864347" y="1938440"/>
            <a:chExt cx="419100" cy="857250"/>
          </a:xfrm>
          <a:solidFill>
            <a:srgbClr val="000000"/>
          </a:solidFill>
        </p:grpSpPr>
        <p:sp>
          <p:nvSpPr>
            <p:cNvPr id="32" name="Freeform: Shape 31">
              <a:extLst>
                <a:ext uri="{FF2B5EF4-FFF2-40B4-BE49-F238E27FC236}">
                  <a16:creationId xmlns:a16="http://schemas.microsoft.com/office/drawing/2014/main" id="{745BC5C7-51F5-8E4C-4D0C-0022B24CDE2D}"/>
                </a:ext>
              </a:extLst>
            </p:cNvPr>
            <p:cNvSpPr/>
            <p:nvPr/>
          </p:nvSpPr>
          <p:spPr>
            <a:xfrm>
              <a:off x="1997697" y="1938440"/>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tx1">
                <a:lumMod val="75000"/>
                <a:lumOff val="25000"/>
              </a:schemeClr>
            </a:solidFill>
            <a:ln w="9525"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003DFABE-1446-642F-A3FC-658FC2D626C1}"/>
                </a:ext>
              </a:extLst>
            </p:cNvPr>
            <p:cNvSpPr/>
            <p:nvPr/>
          </p:nvSpPr>
          <p:spPr>
            <a:xfrm>
              <a:off x="1864347" y="2109890"/>
              <a:ext cx="419100" cy="685800"/>
            </a:xfrm>
            <a:custGeom>
              <a:avLst/>
              <a:gdLst>
                <a:gd name="connsiteX0" fmla="*/ 417195 w 419100"/>
                <a:gd name="connsiteY0" fmla="*/ 297180 h 685800"/>
                <a:gd name="connsiteX1" fmla="*/ 363855 w 419100"/>
                <a:gd name="connsiteY1" fmla="*/ 70485 h 685800"/>
                <a:gd name="connsiteX2" fmla="*/ 352425 w 419100"/>
                <a:gd name="connsiteY2" fmla="*/ 49530 h 685800"/>
                <a:gd name="connsiteX3" fmla="*/ 272415 w 419100"/>
                <a:gd name="connsiteY3" fmla="*/ 7620 h 685800"/>
                <a:gd name="connsiteX4" fmla="*/ 209550 w 419100"/>
                <a:gd name="connsiteY4" fmla="*/ 0 h 685800"/>
                <a:gd name="connsiteX5" fmla="*/ 146685 w 419100"/>
                <a:gd name="connsiteY5" fmla="*/ 9525 h 685800"/>
                <a:gd name="connsiteX6" fmla="*/ 66675 w 419100"/>
                <a:gd name="connsiteY6" fmla="*/ 51435 h 685800"/>
                <a:gd name="connsiteX7" fmla="*/ 55245 w 419100"/>
                <a:gd name="connsiteY7" fmla="*/ 72390 h 685800"/>
                <a:gd name="connsiteX8" fmla="*/ 1905 w 419100"/>
                <a:gd name="connsiteY8" fmla="*/ 299085 h 685800"/>
                <a:gd name="connsiteX9" fmla="*/ 0 w 419100"/>
                <a:gd name="connsiteY9" fmla="*/ 308610 h 685800"/>
                <a:gd name="connsiteX10" fmla="*/ 38100 w 419100"/>
                <a:gd name="connsiteY10" fmla="*/ 346710 h 685800"/>
                <a:gd name="connsiteX11" fmla="*/ 74295 w 419100"/>
                <a:gd name="connsiteY11" fmla="*/ 318135 h 685800"/>
                <a:gd name="connsiteX12" fmla="*/ 114300 w 419100"/>
                <a:gd name="connsiteY12" fmla="*/ 152400 h 685800"/>
                <a:gd name="connsiteX13" fmla="*/ 114300 w 419100"/>
                <a:gd name="connsiteY13" fmla="*/ 685800 h 685800"/>
                <a:gd name="connsiteX14" fmla="*/ 190500 w 419100"/>
                <a:gd name="connsiteY14" fmla="*/ 685800 h 685800"/>
                <a:gd name="connsiteX15" fmla="*/ 190500 w 419100"/>
                <a:gd name="connsiteY15" fmla="*/ 342900 h 685800"/>
                <a:gd name="connsiteX16" fmla="*/ 228600 w 419100"/>
                <a:gd name="connsiteY16" fmla="*/ 342900 h 685800"/>
                <a:gd name="connsiteX17" fmla="*/ 228600 w 419100"/>
                <a:gd name="connsiteY17" fmla="*/ 685800 h 685800"/>
                <a:gd name="connsiteX18" fmla="*/ 304800 w 419100"/>
                <a:gd name="connsiteY18" fmla="*/ 685800 h 685800"/>
                <a:gd name="connsiteX19" fmla="*/ 304800 w 419100"/>
                <a:gd name="connsiteY19" fmla="*/ 150495 h 685800"/>
                <a:gd name="connsiteX20" fmla="*/ 344805 w 419100"/>
                <a:gd name="connsiteY20" fmla="*/ 316230 h 685800"/>
                <a:gd name="connsiteX21" fmla="*/ 381000 w 419100"/>
                <a:gd name="connsiteY21" fmla="*/ 344805 h 685800"/>
                <a:gd name="connsiteX22" fmla="*/ 419100 w 419100"/>
                <a:gd name="connsiteY22" fmla="*/ 306705 h 685800"/>
                <a:gd name="connsiteX23" fmla="*/ 417195 w 419100"/>
                <a:gd name="connsiteY23" fmla="*/ 2971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9100" h="685800">
                  <a:moveTo>
                    <a:pt x="417195" y="297180"/>
                  </a:moveTo>
                  <a:lnTo>
                    <a:pt x="363855" y="70485"/>
                  </a:lnTo>
                  <a:cubicBezTo>
                    <a:pt x="361950" y="62865"/>
                    <a:pt x="358140" y="55245"/>
                    <a:pt x="352425" y="49530"/>
                  </a:cubicBezTo>
                  <a:cubicBezTo>
                    <a:pt x="329565" y="30480"/>
                    <a:pt x="302895" y="17145"/>
                    <a:pt x="272415" y="7620"/>
                  </a:cubicBezTo>
                  <a:cubicBezTo>
                    <a:pt x="251460" y="3810"/>
                    <a:pt x="230505" y="0"/>
                    <a:pt x="209550" y="0"/>
                  </a:cubicBezTo>
                  <a:cubicBezTo>
                    <a:pt x="188595" y="0"/>
                    <a:pt x="167640" y="3810"/>
                    <a:pt x="146685" y="9525"/>
                  </a:cubicBezTo>
                  <a:cubicBezTo>
                    <a:pt x="116205" y="17145"/>
                    <a:pt x="89535" y="32385"/>
                    <a:pt x="66675" y="51435"/>
                  </a:cubicBezTo>
                  <a:cubicBezTo>
                    <a:pt x="60960" y="57150"/>
                    <a:pt x="57150" y="64770"/>
                    <a:pt x="55245" y="72390"/>
                  </a:cubicBezTo>
                  <a:lnTo>
                    <a:pt x="1905" y="299085"/>
                  </a:lnTo>
                  <a:cubicBezTo>
                    <a:pt x="1905" y="300990"/>
                    <a:pt x="0" y="304800"/>
                    <a:pt x="0" y="308610"/>
                  </a:cubicBezTo>
                  <a:cubicBezTo>
                    <a:pt x="0" y="329565"/>
                    <a:pt x="17145" y="346710"/>
                    <a:pt x="38100" y="346710"/>
                  </a:cubicBezTo>
                  <a:cubicBezTo>
                    <a:pt x="55245" y="346710"/>
                    <a:pt x="70485" y="333375"/>
                    <a:pt x="74295" y="318135"/>
                  </a:cubicBezTo>
                  <a:lnTo>
                    <a:pt x="114300" y="152400"/>
                  </a:lnTo>
                  <a:lnTo>
                    <a:pt x="114300" y="685800"/>
                  </a:lnTo>
                  <a:lnTo>
                    <a:pt x="190500" y="685800"/>
                  </a:lnTo>
                  <a:lnTo>
                    <a:pt x="190500" y="342900"/>
                  </a:lnTo>
                  <a:lnTo>
                    <a:pt x="228600" y="342900"/>
                  </a:lnTo>
                  <a:lnTo>
                    <a:pt x="228600" y="685800"/>
                  </a:lnTo>
                  <a:lnTo>
                    <a:pt x="304800" y="685800"/>
                  </a:lnTo>
                  <a:lnTo>
                    <a:pt x="304800" y="150495"/>
                  </a:lnTo>
                  <a:lnTo>
                    <a:pt x="344805" y="316230"/>
                  </a:lnTo>
                  <a:cubicBezTo>
                    <a:pt x="348615" y="331470"/>
                    <a:pt x="363855" y="344805"/>
                    <a:pt x="381000" y="344805"/>
                  </a:cubicBezTo>
                  <a:cubicBezTo>
                    <a:pt x="401955" y="344805"/>
                    <a:pt x="419100" y="327660"/>
                    <a:pt x="419100" y="306705"/>
                  </a:cubicBezTo>
                  <a:cubicBezTo>
                    <a:pt x="419100" y="302895"/>
                    <a:pt x="417195" y="299085"/>
                    <a:pt x="417195" y="297180"/>
                  </a:cubicBezTo>
                  <a:close/>
                </a:path>
              </a:pathLst>
            </a:custGeom>
            <a:solidFill>
              <a:schemeClr val="tx1">
                <a:lumMod val="75000"/>
                <a:lumOff val="25000"/>
              </a:schemeClr>
            </a:solidFill>
            <a:ln w="9525" cap="flat">
              <a:noFill/>
              <a:prstDash val="solid"/>
              <a:miter/>
            </a:ln>
          </p:spPr>
          <p:txBody>
            <a:bodyPr rtlCol="0" anchor="ctr"/>
            <a:lstStyle/>
            <a:p>
              <a:endParaRPr lang="en-IN"/>
            </a:p>
          </p:txBody>
        </p:sp>
      </p:grpSp>
      <p:grpSp>
        <p:nvGrpSpPr>
          <p:cNvPr id="34" name="Graphic 17" descr="Man">
            <a:extLst>
              <a:ext uri="{FF2B5EF4-FFF2-40B4-BE49-F238E27FC236}">
                <a16:creationId xmlns:a16="http://schemas.microsoft.com/office/drawing/2014/main" id="{FD494D25-04C9-D9C5-2902-BB04E9DFD710}"/>
              </a:ext>
            </a:extLst>
          </p:cNvPr>
          <p:cNvGrpSpPr/>
          <p:nvPr/>
        </p:nvGrpSpPr>
        <p:grpSpPr>
          <a:xfrm>
            <a:off x="1493559" y="5810689"/>
            <a:ext cx="426367" cy="769220"/>
            <a:chOff x="1864347" y="1938440"/>
            <a:chExt cx="419100" cy="857250"/>
          </a:xfrm>
          <a:solidFill>
            <a:srgbClr val="000000"/>
          </a:solidFill>
        </p:grpSpPr>
        <p:sp>
          <p:nvSpPr>
            <p:cNvPr id="35" name="Freeform: Shape 34">
              <a:extLst>
                <a:ext uri="{FF2B5EF4-FFF2-40B4-BE49-F238E27FC236}">
                  <a16:creationId xmlns:a16="http://schemas.microsoft.com/office/drawing/2014/main" id="{CA8E6DEC-3E09-AFEF-A324-CA12987FFD26}"/>
                </a:ext>
              </a:extLst>
            </p:cNvPr>
            <p:cNvSpPr/>
            <p:nvPr/>
          </p:nvSpPr>
          <p:spPr>
            <a:xfrm>
              <a:off x="1997697" y="1938440"/>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tx1">
                <a:lumMod val="75000"/>
                <a:lumOff val="25000"/>
              </a:schemeClr>
            </a:solidFill>
            <a:ln w="9525"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80F7C982-01BE-5D79-906C-4698F4688900}"/>
                </a:ext>
              </a:extLst>
            </p:cNvPr>
            <p:cNvSpPr/>
            <p:nvPr/>
          </p:nvSpPr>
          <p:spPr>
            <a:xfrm>
              <a:off x="1864347" y="2109890"/>
              <a:ext cx="419100" cy="685800"/>
            </a:xfrm>
            <a:custGeom>
              <a:avLst/>
              <a:gdLst>
                <a:gd name="connsiteX0" fmla="*/ 417195 w 419100"/>
                <a:gd name="connsiteY0" fmla="*/ 297180 h 685800"/>
                <a:gd name="connsiteX1" fmla="*/ 363855 w 419100"/>
                <a:gd name="connsiteY1" fmla="*/ 70485 h 685800"/>
                <a:gd name="connsiteX2" fmla="*/ 352425 w 419100"/>
                <a:gd name="connsiteY2" fmla="*/ 49530 h 685800"/>
                <a:gd name="connsiteX3" fmla="*/ 272415 w 419100"/>
                <a:gd name="connsiteY3" fmla="*/ 7620 h 685800"/>
                <a:gd name="connsiteX4" fmla="*/ 209550 w 419100"/>
                <a:gd name="connsiteY4" fmla="*/ 0 h 685800"/>
                <a:gd name="connsiteX5" fmla="*/ 146685 w 419100"/>
                <a:gd name="connsiteY5" fmla="*/ 9525 h 685800"/>
                <a:gd name="connsiteX6" fmla="*/ 66675 w 419100"/>
                <a:gd name="connsiteY6" fmla="*/ 51435 h 685800"/>
                <a:gd name="connsiteX7" fmla="*/ 55245 w 419100"/>
                <a:gd name="connsiteY7" fmla="*/ 72390 h 685800"/>
                <a:gd name="connsiteX8" fmla="*/ 1905 w 419100"/>
                <a:gd name="connsiteY8" fmla="*/ 299085 h 685800"/>
                <a:gd name="connsiteX9" fmla="*/ 0 w 419100"/>
                <a:gd name="connsiteY9" fmla="*/ 308610 h 685800"/>
                <a:gd name="connsiteX10" fmla="*/ 38100 w 419100"/>
                <a:gd name="connsiteY10" fmla="*/ 346710 h 685800"/>
                <a:gd name="connsiteX11" fmla="*/ 74295 w 419100"/>
                <a:gd name="connsiteY11" fmla="*/ 318135 h 685800"/>
                <a:gd name="connsiteX12" fmla="*/ 114300 w 419100"/>
                <a:gd name="connsiteY12" fmla="*/ 152400 h 685800"/>
                <a:gd name="connsiteX13" fmla="*/ 114300 w 419100"/>
                <a:gd name="connsiteY13" fmla="*/ 685800 h 685800"/>
                <a:gd name="connsiteX14" fmla="*/ 190500 w 419100"/>
                <a:gd name="connsiteY14" fmla="*/ 685800 h 685800"/>
                <a:gd name="connsiteX15" fmla="*/ 190500 w 419100"/>
                <a:gd name="connsiteY15" fmla="*/ 342900 h 685800"/>
                <a:gd name="connsiteX16" fmla="*/ 228600 w 419100"/>
                <a:gd name="connsiteY16" fmla="*/ 342900 h 685800"/>
                <a:gd name="connsiteX17" fmla="*/ 228600 w 419100"/>
                <a:gd name="connsiteY17" fmla="*/ 685800 h 685800"/>
                <a:gd name="connsiteX18" fmla="*/ 304800 w 419100"/>
                <a:gd name="connsiteY18" fmla="*/ 685800 h 685800"/>
                <a:gd name="connsiteX19" fmla="*/ 304800 w 419100"/>
                <a:gd name="connsiteY19" fmla="*/ 150495 h 685800"/>
                <a:gd name="connsiteX20" fmla="*/ 344805 w 419100"/>
                <a:gd name="connsiteY20" fmla="*/ 316230 h 685800"/>
                <a:gd name="connsiteX21" fmla="*/ 381000 w 419100"/>
                <a:gd name="connsiteY21" fmla="*/ 344805 h 685800"/>
                <a:gd name="connsiteX22" fmla="*/ 419100 w 419100"/>
                <a:gd name="connsiteY22" fmla="*/ 306705 h 685800"/>
                <a:gd name="connsiteX23" fmla="*/ 417195 w 419100"/>
                <a:gd name="connsiteY23" fmla="*/ 2971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9100" h="685800">
                  <a:moveTo>
                    <a:pt x="417195" y="297180"/>
                  </a:moveTo>
                  <a:lnTo>
                    <a:pt x="363855" y="70485"/>
                  </a:lnTo>
                  <a:cubicBezTo>
                    <a:pt x="361950" y="62865"/>
                    <a:pt x="358140" y="55245"/>
                    <a:pt x="352425" y="49530"/>
                  </a:cubicBezTo>
                  <a:cubicBezTo>
                    <a:pt x="329565" y="30480"/>
                    <a:pt x="302895" y="17145"/>
                    <a:pt x="272415" y="7620"/>
                  </a:cubicBezTo>
                  <a:cubicBezTo>
                    <a:pt x="251460" y="3810"/>
                    <a:pt x="230505" y="0"/>
                    <a:pt x="209550" y="0"/>
                  </a:cubicBezTo>
                  <a:cubicBezTo>
                    <a:pt x="188595" y="0"/>
                    <a:pt x="167640" y="3810"/>
                    <a:pt x="146685" y="9525"/>
                  </a:cubicBezTo>
                  <a:cubicBezTo>
                    <a:pt x="116205" y="17145"/>
                    <a:pt x="89535" y="32385"/>
                    <a:pt x="66675" y="51435"/>
                  </a:cubicBezTo>
                  <a:cubicBezTo>
                    <a:pt x="60960" y="57150"/>
                    <a:pt x="57150" y="64770"/>
                    <a:pt x="55245" y="72390"/>
                  </a:cubicBezTo>
                  <a:lnTo>
                    <a:pt x="1905" y="299085"/>
                  </a:lnTo>
                  <a:cubicBezTo>
                    <a:pt x="1905" y="300990"/>
                    <a:pt x="0" y="304800"/>
                    <a:pt x="0" y="308610"/>
                  </a:cubicBezTo>
                  <a:cubicBezTo>
                    <a:pt x="0" y="329565"/>
                    <a:pt x="17145" y="346710"/>
                    <a:pt x="38100" y="346710"/>
                  </a:cubicBezTo>
                  <a:cubicBezTo>
                    <a:pt x="55245" y="346710"/>
                    <a:pt x="70485" y="333375"/>
                    <a:pt x="74295" y="318135"/>
                  </a:cubicBezTo>
                  <a:lnTo>
                    <a:pt x="114300" y="152400"/>
                  </a:lnTo>
                  <a:lnTo>
                    <a:pt x="114300" y="685800"/>
                  </a:lnTo>
                  <a:lnTo>
                    <a:pt x="190500" y="685800"/>
                  </a:lnTo>
                  <a:lnTo>
                    <a:pt x="190500" y="342900"/>
                  </a:lnTo>
                  <a:lnTo>
                    <a:pt x="228600" y="342900"/>
                  </a:lnTo>
                  <a:lnTo>
                    <a:pt x="228600" y="685800"/>
                  </a:lnTo>
                  <a:lnTo>
                    <a:pt x="304800" y="685800"/>
                  </a:lnTo>
                  <a:lnTo>
                    <a:pt x="304800" y="150495"/>
                  </a:lnTo>
                  <a:lnTo>
                    <a:pt x="344805" y="316230"/>
                  </a:lnTo>
                  <a:cubicBezTo>
                    <a:pt x="348615" y="331470"/>
                    <a:pt x="363855" y="344805"/>
                    <a:pt x="381000" y="344805"/>
                  </a:cubicBezTo>
                  <a:cubicBezTo>
                    <a:pt x="401955" y="344805"/>
                    <a:pt x="419100" y="327660"/>
                    <a:pt x="419100" y="306705"/>
                  </a:cubicBezTo>
                  <a:cubicBezTo>
                    <a:pt x="419100" y="302895"/>
                    <a:pt x="417195" y="299085"/>
                    <a:pt x="417195" y="297180"/>
                  </a:cubicBezTo>
                  <a:close/>
                </a:path>
              </a:pathLst>
            </a:custGeom>
            <a:solidFill>
              <a:schemeClr val="tx1">
                <a:lumMod val="75000"/>
                <a:lumOff val="25000"/>
              </a:schemeClr>
            </a:solidFill>
            <a:ln w="9525" cap="flat">
              <a:noFill/>
              <a:prstDash val="solid"/>
              <a:miter/>
            </a:ln>
          </p:spPr>
          <p:txBody>
            <a:bodyPr rtlCol="0" anchor="ctr"/>
            <a:lstStyle/>
            <a:p>
              <a:endParaRPr lang="en-IN"/>
            </a:p>
          </p:txBody>
        </p:sp>
      </p:grpSp>
      <p:sp>
        <p:nvSpPr>
          <p:cNvPr id="37" name="TextBox 36">
            <a:extLst>
              <a:ext uri="{FF2B5EF4-FFF2-40B4-BE49-F238E27FC236}">
                <a16:creationId xmlns:a16="http://schemas.microsoft.com/office/drawing/2014/main" id="{BD12D659-ABF6-0B5E-7AEF-A0C044DDD34D}"/>
              </a:ext>
            </a:extLst>
          </p:cNvPr>
          <p:cNvSpPr txBox="1"/>
          <p:nvPr/>
        </p:nvSpPr>
        <p:spPr>
          <a:xfrm>
            <a:off x="427101" y="2075645"/>
            <a:ext cx="591829" cy="276999"/>
          </a:xfrm>
          <a:prstGeom prst="rect">
            <a:avLst/>
          </a:prstGeom>
          <a:noFill/>
        </p:spPr>
        <p:txBody>
          <a:bodyPr wrap="none" rtlCol="0">
            <a:spAutoFit/>
          </a:bodyPr>
          <a:lstStyle/>
          <a:p>
            <a:r>
              <a:rPr lang="en-IN" sz="1200" i="1" dirty="0">
                <a:solidFill>
                  <a:schemeClr val="tx2">
                    <a:lumMod val="75000"/>
                  </a:schemeClr>
                </a:solidFill>
                <a:latin typeface="+mj-lt"/>
              </a:rPr>
              <a:t>Driver</a:t>
            </a:r>
          </a:p>
        </p:txBody>
      </p:sp>
      <p:sp>
        <p:nvSpPr>
          <p:cNvPr id="39" name="TextBox 38">
            <a:extLst>
              <a:ext uri="{FF2B5EF4-FFF2-40B4-BE49-F238E27FC236}">
                <a16:creationId xmlns:a16="http://schemas.microsoft.com/office/drawing/2014/main" id="{64F20698-540A-4572-D5B7-4F20D89986C0}"/>
              </a:ext>
            </a:extLst>
          </p:cNvPr>
          <p:cNvSpPr txBox="1"/>
          <p:nvPr/>
        </p:nvSpPr>
        <p:spPr>
          <a:xfrm>
            <a:off x="427101" y="2981191"/>
            <a:ext cx="914400" cy="276999"/>
          </a:xfrm>
          <a:prstGeom prst="rect">
            <a:avLst/>
          </a:prstGeom>
          <a:noFill/>
        </p:spPr>
        <p:txBody>
          <a:bodyPr wrap="square">
            <a:spAutoFit/>
          </a:bodyPr>
          <a:lstStyle/>
          <a:p>
            <a:r>
              <a:rPr lang="en-IN" sz="1200" i="1" dirty="0">
                <a:solidFill>
                  <a:schemeClr val="tx2">
                    <a:lumMod val="75000"/>
                  </a:schemeClr>
                </a:solidFill>
                <a:latin typeface="+mj-lt"/>
              </a:rPr>
              <a:t>Passenger</a:t>
            </a:r>
          </a:p>
        </p:txBody>
      </p:sp>
      <p:sp>
        <p:nvSpPr>
          <p:cNvPr id="41" name="TextBox 40">
            <a:extLst>
              <a:ext uri="{FF2B5EF4-FFF2-40B4-BE49-F238E27FC236}">
                <a16:creationId xmlns:a16="http://schemas.microsoft.com/office/drawing/2014/main" id="{B96BC90C-6D47-76B1-D420-3659AD2B8E96}"/>
              </a:ext>
            </a:extLst>
          </p:cNvPr>
          <p:cNvSpPr txBox="1"/>
          <p:nvPr/>
        </p:nvSpPr>
        <p:spPr>
          <a:xfrm>
            <a:off x="421525" y="3579314"/>
            <a:ext cx="1205452" cy="646331"/>
          </a:xfrm>
          <a:prstGeom prst="rect">
            <a:avLst/>
          </a:prstGeom>
          <a:noFill/>
        </p:spPr>
        <p:txBody>
          <a:bodyPr wrap="square">
            <a:spAutoFit/>
          </a:bodyPr>
          <a:lstStyle/>
          <a:p>
            <a:r>
              <a:rPr lang="en-IN" sz="1200" i="1" dirty="0">
                <a:solidFill>
                  <a:schemeClr val="tx2">
                    <a:lumMod val="75000"/>
                  </a:schemeClr>
                </a:solidFill>
                <a:latin typeface="+mj-lt"/>
              </a:rPr>
              <a:t>Seat Belt Detection Camera</a:t>
            </a:r>
          </a:p>
        </p:txBody>
      </p:sp>
      <p:sp>
        <p:nvSpPr>
          <p:cNvPr id="43" name="TextBox 42">
            <a:extLst>
              <a:ext uri="{FF2B5EF4-FFF2-40B4-BE49-F238E27FC236}">
                <a16:creationId xmlns:a16="http://schemas.microsoft.com/office/drawing/2014/main" id="{92A87617-92A6-913D-877D-558DDBB9302F}"/>
              </a:ext>
            </a:extLst>
          </p:cNvPr>
          <p:cNvSpPr txBox="1"/>
          <p:nvPr/>
        </p:nvSpPr>
        <p:spPr>
          <a:xfrm>
            <a:off x="417632" y="4576386"/>
            <a:ext cx="1035129" cy="461664"/>
          </a:xfrm>
          <a:prstGeom prst="rect">
            <a:avLst/>
          </a:prstGeom>
          <a:noFill/>
        </p:spPr>
        <p:txBody>
          <a:bodyPr wrap="square">
            <a:spAutoFit/>
          </a:bodyPr>
          <a:lstStyle/>
          <a:p>
            <a:r>
              <a:rPr lang="en-IN" sz="1200" i="1" dirty="0">
                <a:solidFill>
                  <a:schemeClr val="tx2">
                    <a:lumMod val="75000"/>
                  </a:schemeClr>
                </a:solidFill>
                <a:latin typeface="+mj-lt"/>
              </a:rPr>
              <a:t>Dashboard Camera</a:t>
            </a:r>
          </a:p>
        </p:txBody>
      </p:sp>
      <p:sp>
        <p:nvSpPr>
          <p:cNvPr id="45" name="TextBox 44">
            <a:extLst>
              <a:ext uri="{FF2B5EF4-FFF2-40B4-BE49-F238E27FC236}">
                <a16:creationId xmlns:a16="http://schemas.microsoft.com/office/drawing/2014/main" id="{E3576618-1876-5CED-C048-92F78D88E462}"/>
              </a:ext>
            </a:extLst>
          </p:cNvPr>
          <p:cNvSpPr txBox="1"/>
          <p:nvPr/>
        </p:nvSpPr>
        <p:spPr>
          <a:xfrm>
            <a:off x="461169" y="5510460"/>
            <a:ext cx="760296" cy="276999"/>
          </a:xfrm>
          <a:prstGeom prst="rect">
            <a:avLst/>
          </a:prstGeom>
          <a:noFill/>
        </p:spPr>
        <p:txBody>
          <a:bodyPr wrap="square">
            <a:spAutoFit/>
          </a:bodyPr>
          <a:lstStyle/>
          <a:p>
            <a:r>
              <a:rPr lang="en-IN" sz="1200" i="1" dirty="0">
                <a:solidFill>
                  <a:schemeClr val="tx2">
                    <a:lumMod val="75000"/>
                  </a:schemeClr>
                </a:solidFill>
                <a:latin typeface="+mj-lt"/>
              </a:rPr>
              <a:t>Sensors</a:t>
            </a:r>
          </a:p>
        </p:txBody>
      </p:sp>
      <p:sp>
        <p:nvSpPr>
          <p:cNvPr id="47" name="TextBox 46">
            <a:extLst>
              <a:ext uri="{FF2B5EF4-FFF2-40B4-BE49-F238E27FC236}">
                <a16:creationId xmlns:a16="http://schemas.microsoft.com/office/drawing/2014/main" id="{6E177331-3B8A-F505-1C38-5BB32FDD3119}"/>
              </a:ext>
            </a:extLst>
          </p:cNvPr>
          <p:cNvSpPr txBox="1"/>
          <p:nvPr/>
        </p:nvSpPr>
        <p:spPr>
          <a:xfrm>
            <a:off x="429298" y="6309622"/>
            <a:ext cx="914400" cy="276999"/>
          </a:xfrm>
          <a:prstGeom prst="rect">
            <a:avLst/>
          </a:prstGeom>
          <a:noFill/>
        </p:spPr>
        <p:txBody>
          <a:bodyPr wrap="square">
            <a:spAutoFit/>
          </a:bodyPr>
          <a:lstStyle/>
          <a:p>
            <a:r>
              <a:rPr lang="en-IN" sz="1200" i="1" dirty="0">
                <a:solidFill>
                  <a:schemeClr val="tx2">
                    <a:lumMod val="75000"/>
                  </a:schemeClr>
                </a:solidFill>
                <a:latin typeface="+mj-lt"/>
              </a:rPr>
              <a:t>Authorities</a:t>
            </a:r>
          </a:p>
        </p:txBody>
      </p:sp>
      <p:cxnSp>
        <p:nvCxnSpPr>
          <p:cNvPr id="49" name="Straight Connector 48">
            <a:extLst>
              <a:ext uri="{FF2B5EF4-FFF2-40B4-BE49-F238E27FC236}">
                <a16:creationId xmlns:a16="http://schemas.microsoft.com/office/drawing/2014/main" id="{B687BB70-38BB-B64E-8A36-86BF37EB8B91}"/>
              </a:ext>
            </a:extLst>
          </p:cNvPr>
          <p:cNvCxnSpPr>
            <a:stCxn id="21" idx="0"/>
            <a:endCxn id="12" idx="2"/>
          </p:cNvCxnSpPr>
          <p:nvPr/>
        </p:nvCxnSpPr>
        <p:spPr>
          <a:xfrm>
            <a:off x="1915743" y="1921745"/>
            <a:ext cx="1469060" cy="2459677"/>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08E3DF8-731F-8642-2541-7C0AB3069A3A}"/>
              </a:ext>
            </a:extLst>
          </p:cNvPr>
          <p:cNvCxnSpPr>
            <a:stCxn id="24" idx="0"/>
            <a:endCxn id="12" idx="2"/>
          </p:cNvCxnSpPr>
          <p:nvPr/>
        </p:nvCxnSpPr>
        <p:spPr>
          <a:xfrm>
            <a:off x="1915743" y="2800470"/>
            <a:ext cx="1469060" cy="1580952"/>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163529C-18AC-0B31-6825-43684C60BDC0}"/>
              </a:ext>
            </a:extLst>
          </p:cNvPr>
          <p:cNvCxnSpPr>
            <a:stCxn id="21" idx="0"/>
            <a:endCxn id="10" idx="2"/>
          </p:cNvCxnSpPr>
          <p:nvPr/>
        </p:nvCxnSpPr>
        <p:spPr>
          <a:xfrm>
            <a:off x="1915743" y="1921745"/>
            <a:ext cx="1469060" cy="262283"/>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C2AB046-D877-64A1-0672-A411199C680D}"/>
              </a:ext>
            </a:extLst>
          </p:cNvPr>
          <p:cNvCxnSpPr>
            <a:stCxn id="24" idx="0"/>
            <a:endCxn id="10" idx="2"/>
          </p:cNvCxnSpPr>
          <p:nvPr/>
        </p:nvCxnSpPr>
        <p:spPr>
          <a:xfrm flipV="1">
            <a:off x="1915743" y="2184028"/>
            <a:ext cx="1469060" cy="616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9D08B5-E0B2-0947-3A56-031846270525}"/>
              </a:ext>
            </a:extLst>
          </p:cNvPr>
          <p:cNvCxnSpPr>
            <a:stCxn id="36" idx="0"/>
            <a:endCxn id="14" idx="2"/>
          </p:cNvCxnSpPr>
          <p:nvPr/>
        </p:nvCxnSpPr>
        <p:spPr>
          <a:xfrm flipV="1">
            <a:off x="1917988" y="5114251"/>
            <a:ext cx="1466815" cy="1116945"/>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A098C81-4B05-5DAF-6562-92F295B7E99D}"/>
              </a:ext>
            </a:extLst>
          </p:cNvPr>
          <p:cNvCxnSpPr>
            <a:stCxn id="36" idx="22"/>
            <a:endCxn id="11" idx="2"/>
          </p:cNvCxnSpPr>
          <p:nvPr/>
        </p:nvCxnSpPr>
        <p:spPr>
          <a:xfrm flipV="1">
            <a:off x="1919926" y="5847080"/>
            <a:ext cx="1464877" cy="392663"/>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C5395E8-9B00-ED5A-D790-A624A7A02BD2}"/>
              </a:ext>
            </a:extLst>
          </p:cNvPr>
          <p:cNvCxnSpPr>
            <a:stCxn id="27" idx="0"/>
            <a:endCxn id="15" idx="2"/>
          </p:cNvCxnSpPr>
          <p:nvPr/>
        </p:nvCxnSpPr>
        <p:spPr>
          <a:xfrm flipV="1">
            <a:off x="1915744" y="3649686"/>
            <a:ext cx="1469059" cy="34874"/>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E09AA0C-385A-51AB-C286-A4007DAA3C82}"/>
              </a:ext>
            </a:extLst>
          </p:cNvPr>
          <p:cNvCxnSpPr>
            <a:stCxn id="13" idx="2"/>
            <a:endCxn id="27" idx="0"/>
          </p:cNvCxnSpPr>
          <p:nvPr/>
        </p:nvCxnSpPr>
        <p:spPr>
          <a:xfrm flipH="1">
            <a:off x="1915744" y="2916857"/>
            <a:ext cx="1469059" cy="767703"/>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FAEB05F-1CAD-60E4-D6DF-4C52F66727A7}"/>
              </a:ext>
            </a:extLst>
          </p:cNvPr>
          <p:cNvCxnSpPr>
            <a:stCxn id="30" idx="22"/>
            <a:endCxn id="15" idx="2"/>
          </p:cNvCxnSpPr>
          <p:nvPr/>
        </p:nvCxnSpPr>
        <p:spPr>
          <a:xfrm flipV="1">
            <a:off x="1919923" y="3649686"/>
            <a:ext cx="1464880" cy="912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C178710-8B28-8A30-6B6B-4B1A2FF8AD20}"/>
              </a:ext>
            </a:extLst>
          </p:cNvPr>
          <p:cNvCxnSpPr>
            <a:stCxn id="33" idx="22"/>
            <a:endCxn id="14" idx="2"/>
          </p:cNvCxnSpPr>
          <p:nvPr/>
        </p:nvCxnSpPr>
        <p:spPr>
          <a:xfrm flipV="1">
            <a:off x="1919924" y="5114251"/>
            <a:ext cx="1464879" cy="268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D9FF0AB-6FD3-A1D4-0D92-2641CC1CC910}"/>
              </a:ext>
            </a:extLst>
          </p:cNvPr>
          <p:cNvCxnSpPr>
            <a:stCxn id="33" idx="22"/>
            <a:endCxn id="13" idx="2"/>
          </p:cNvCxnSpPr>
          <p:nvPr/>
        </p:nvCxnSpPr>
        <p:spPr>
          <a:xfrm flipV="1">
            <a:off x="1919924" y="2916857"/>
            <a:ext cx="1464879" cy="2466026"/>
          </a:xfrm>
          <a:prstGeom prst="line">
            <a:avLst/>
          </a:prstGeom>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28735CF7-98A4-0646-89AA-EA345535C309}"/>
              </a:ext>
            </a:extLst>
          </p:cNvPr>
          <p:cNvSpPr txBox="1"/>
          <p:nvPr/>
        </p:nvSpPr>
        <p:spPr>
          <a:xfrm>
            <a:off x="3666427" y="1460159"/>
            <a:ext cx="1223915" cy="307777"/>
          </a:xfrm>
          <a:prstGeom prst="rect">
            <a:avLst/>
          </a:prstGeom>
          <a:noFill/>
        </p:spPr>
        <p:txBody>
          <a:bodyPr wrap="square" rtlCol="0">
            <a:spAutoFit/>
          </a:bodyPr>
          <a:lstStyle/>
          <a:p>
            <a:r>
              <a:rPr lang="en-IN" sz="1400" b="1" dirty="0">
                <a:latin typeface="+mj-lt"/>
              </a:rPr>
              <a:t>BuckleUp AI</a:t>
            </a:r>
          </a:p>
        </p:txBody>
      </p:sp>
    </p:spTree>
    <p:extLst>
      <p:ext uri="{BB962C8B-B14F-4D97-AF65-F5344CB8AC3E}">
        <p14:creationId xmlns:p14="http://schemas.microsoft.com/office/powerpoint/2010/main" val="633937973"/>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2A8DD-BD5D-86E2-2EA4-38EA6FD46C74}"/>
              </a:ext>
            </a:extLst>
          </p:cNvPr>
          <p:cNvSpPr>
            <a:spLocks noGrp="1"/>
          </p:cNvSpPr>
          <p:nvPr>
            <p:ph type="title"/>
          </p:nvPr>
        </p:nvSpPr>
        <p:spPr/>
        <p:txBody>
          <a:bodyPr/>
          <a:lstStyle/>
          <a:p>
            <a:r>
              <a:rPr lang="en-IN" sz="5400" dirty="0"/>
              <a:t>Data Flow Diagram:</a:t>
            </a:r>
          </a:p>
        </p:txBody>
      </p:sp>
      <p:sp>
        <p:nvSpPr>
          <p:cNvPr id="3" name="Slide Number Placeholder 2">
            <a:extLst>
              <a:ext uri="{FF2B5EF4-FFF2-40B4-BE49-F238E27FC236}">
                <a16:creationId xmlns:a16="http://schemas.microsoft.com/office/drawing/2014/main" id="{9AF43130-DC96-CD01-AC20-F02F459672A1}"/>
              </a:ext>
            </a:extLst>
          </p:cNvPr>
          <p:cNvSpPr>
            <a:spLocks noGrp="1"/>
          </p:cNvSpPr>
          <p:nvPr>
            <p:ph type="sldNum" sz="quarter" idx="12"/>
          </p:nvPr>
        </p:nvSpPr>
        <p:spPr/>
        <p:txBody>
          <a:bodyPr/>
          <a:lstStyle/>
          <a:p>
            <a:pPr>
              <a:defRPr/>
            </a:pPr>
            <a:fld id="{6E2D2B3B-882E-40F3-A32F-6DD516915044}" type="slidenum">
              <a:rPr lang="en-US" smtClean="0"/>
              <a:t>14</a:t>
            </a:fld>
            <a:endParaRPr lang="en-US"/>
          </a:p>
        </p:txBody>
      </p:sp>
      <p:sp>
        <p:nvSpPr>
          <p:cNvPr id="4" name="Oval 3">
            <a:extLst>
              <a:ext uri="{FF2B5EF4-FFF2-40B4-BE49-F238E27FC236}">
                <a16:creationId xmlns:a16="http://schemas.microsoft.com/office/drawing/2014/main" id="{42692F15-597D-F83C-D21D-F7D2D000B8AC}"/>
              </a:ext>
            </a:extLst>
          </p:cNvPr>
          <p:cNvSpPr/>
          <p:nvPr/>
        </p:nvSpPr>
        <p:spPr>
          <a:xfrm>
            <a:off x="3353046" y="2746935"/>
            <a:ext cx="1602558" cy="138574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IN" sz="1400" dirty="0">
                <a:latin typeface="+mj-lt"/>
              </a:rPr>
              <a:t>BuckleUp AI</a:t>
            </a:r>
          </a:p>
        </p:txBody>
      </p:sp>
      <p:sp>
        <p:nvSpPr>
          <p:cNvPr id="5" name="Rectangle 4">
            <a:extLst>
              <a:ext uri="{FF2B5EF4-FFF2-40B4-BE49-F238E27FC236}">
                <a16:creationId xmlns:a16="http://schemas.microsoft.com/office/drawing/2014/main" id="{E651FD4B-C389-AC84-18F5-C8348AA7AA0F}"/>
              </a:ext>
            </a:extLst>
          </p:cNvPr>
          <p:cNvSpPr/>
          <p:nvPr/>
        </p:nvSpPr>
        <p:spPr>
          <a:xfrm>
            <a:off x="955247" y="1775226"/>
            <a:ext cx="1348033" cy="60331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dirty="0"/>
              <a:t>Driver</a:t>
            </a:r>
          </a:p>
        </p:txBody>
      </p:sp>
      <p:sp>
        <p:nvSpPr>
          <p:cNvPr id="6" name="Rectangle 5">
            <a:extLst>
              <a:ext uri="{FF2B5EF4-FFF2-40B4-BE49-F238E27FC236}">
                <a16:creationId xmlns:a16="http://schemas.microsoft.com/office/drawing/2014/main" id="{B50E5AD2-4D14-08F2-0DC2-7344BAB87A9F}"/>
              </a:ext>
            </a:extLst>
          </p:cNvPr>
          <p:cNvSpPr/>
          <p:nvPr/>
        </p:nvSpPr>
        <p:spPr>
          <a:xfrm>
            <a:off x="5961225" y="5039852"/>
            <a:ext cx="1348033" cy="60331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dirty="0"/>
              <a:t>Authorities</a:t>
            </a:r>
          </a:p>
        </p:txBody>
      </p:sp>
      <p:sp>
        <p:nvSpPr>
          <p:cNvPr id="7" name="Rectangle 6">
            <a:extLst>
              <a:ext uri="{FF2B5EF4-FFF2-40B4-BE49-F238E27FC236}">
                <a16:creationId xmlns:a16="http://schemas.microsoft.com/office/drawing/2014/main" id="{1A449F3B-6BB8-959C-C008-9238C31AA4C8}"/>
              </a:ext>
            </a:extLst>
          </p:cNvPr>
          <p:cNvSpPr/>
          <p:nvPr/>
        </p:nvSpPr>
        <p:spPr>
          <a:xfrm>
            <a:off x="6101820" y="3429000"/>
            <a:ext cx="1348033" cy="60331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dirty="0"/>
              <a:t>Dashboard Camera</a:t>
            </a:r>
          </a:p>
        </p:txBody>
      </p:sp>
      <p:sp>
        <p:nvSpPr>
          <p:cNvPr id="8" name="Rectangle 7">
            <a:extLst>
              <a:ext uri="{FF2B5EF4-FFF2-40B4-BE49-F238E27FC236}">
                <a16:creationId xmlns:a16="http://schemas.microsoft.com/office/drawing/2014/main" id="{0B691C44-9306-C568-0163-DFAA3F270970}"/>
              </a:ext>
            </a:extLst>
          </p:cNvPr>
          <p:cNvSpPr/>
          <p:nvPr/>
        </p:nvSpPr>
        <p:spPr>
          <a:xfrm>
            <a:off x="5934165" y="1775226"/>
            <a:ext cx="1348033" cy="60331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dirty="0"/>
              <a:t>Sensors</a:t>
            </a:r>
          </a:p>
        </p:txBody>
      </p:sp>
      <p:sp>
        <p:nvSpPr>
          <p:cNvPr id="9" name="Rectangle 8">
            <a:extLst>
              <a:ext uri="{FF2B5EF4-FFF2-40B4-BE49-F238E27FC236}">
                <a16:creationId xmlns:a16="http://schemas.microsoft.com/office/drawing/2014/main" id="{F45511FC-2494-5C9A-E579-560C6752CC08}"/>
              </a:ext>
            </a:extLst>
          </p:cNvPr>
          <p:cNvSpPr/>
          <p:nvPr/>
        </p:nvSpPr>
        <p:spPr>
          <a:xfrm>
            <a:off x="962183" y="3351644"/>
            <a:ext cx="1348033" cy="9521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dirty="0"/>
              <a:t>Seat Belt Detection Camera</a:t>
            </a:r>
          </a:p>
        </p:txBody>
      </p:sp>
      <p:sp>
        <p:nvSpPr>
          <p:cNvPr id="10" name="Rectangle 9">
            <a:extLst>
              <a:ext uri="{FF2B5EF4-FFF2-40B4-BE49-F238E27FC236}">
                <a16:creationId xmlns:a16="http://schemas.microsoft.com/office/drawing/2014/main" id="{C0DC45B4-B58C-407A-A654-964E4293C28C}"/>
              </a:ext>
            </a:extLst>
          </p:cNvPr>
          <p:cNvSpPr/>
          <p:nvPr/>
        </p:nvSpPr>
        <p:spPr>
          <a:xfrm>
            <a:off x="911492" y="5045644"/>
            <a:ext cx="1348033" cy="60331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dirty="0"/>
              <a:t>Passenger</a:t>
            </a:r>
          </a:p>
        </p:txBody>
      </p:sp>
      <p:cxnSp>
        <p:nvCxnSpPr>
          <p:cNvPr id="12" name="Straight Arrow Connector 11">
            <a:extLst>
              <a:ext uri="{FF2B5EF4-FFF2-40B4-BE49-F238E27FC236}">
                <a16:creationId xmlns:a16="http://schemas.microsoft.com/office/drawing/2014/main" id="{10651546-3667-5D8A-14C6-28F8619D38E3}"/>
              </a:ext>
            </a:extLst>
          </p:cNvPr>
          <p:cNvCxnSpPr>
            <a:cxnSpLocks/>
            <a:endCxn id="4" idx="1"/>
          </p:cNvCxnSpPr>
          <p:nvPr/>
        </p:nvCxnSpPr>
        <p:spPr>
          <a:xfrm>
            <a:off x="2303279" y="2389459"/>
            <a:ext cx="1284456" cy="560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574F8E7-E483-DD40-4BAA-C79481F6B45E}"/>
              </a:ext>
            </a:extLst>
          </p:cNvPr>
          <p:cNvCxnSpPr>
            <a:cxnSpLocks/>
            <a:endCxn id="4" idx="3"/>
          </p:cNvCxnSpPr>
          <p:nvPr/>
        </p:nvCxnSpPr>
        <p:spPr>
          <a:xfrm flipV="1">
            <a:off x="2259525" y="3929738"/>
            <a:ext cx="1328210" cy="1115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9F785E5-A13B-40BE-6CAB-E4BEE0DD014C}"/>
              </a:ext>
            </a:extLst>
          </p:cNvPr>
          <p:cNvCxnSpPr>
            <a:cxnSpLocks/>
            <a:endCxn id="4" idx="7"/>
          </p:cNvCxnSpPr>
          <p:nvPr/>
        </p:nvCxnSpPr>
        <p:spPr>
          <a:xfrm flipH="1">
            <a:off x="4720915" y="1792474"/>
            <a:ext cx="1213250" cy="1157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147E53A-9B31-6112-14E6-39F94859E141}"/>
              </a:ext>
            </a:extLst>
          </p:cNvPr>
          <p:cNvCxnSpPr>
            <a:stCxn id="7" idx="1"/>
            <a:endCxn id="4" idx="6"/>
          </p:cNvCxnSpPr>
          <p:nvPr/>
        </p:nvCxnSpPr>
        <p:spPr>
          <a:xfrm flipH="1" flipV="1">
            <a:off x="4955604" y="3439805"/>
            <a:ext cx="1146216" cy="290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1B3C15-0A07-8FF3-E6A6-AEC4105952F4}"/>
              </a:ext>
            </a:extLst>
          </p:cNvPr>
          <p:cNvCxnSpPr>
            <a:cxnSpLocks/>
            <a:stCxn id="4" idx="0"/>
          </p:cNvCxnSpPr>
          <p:nvPr/>
        </p:nvCxnSpPr>
        <p:spPr>
          <a:xfrm flipH="1" flipV="1">
            <a:off x="2303279" y="1800738"/>
            <a:ext cx="1851046" cy="9461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B8459E8-4148-A874-8195-B9DCF429CC7C}"/>
              </a:ext>
            </a:extLst>
          </p:cNvPr>
          <p:cNvCxnSpPr>
            <a:cxnSpLocks/>
            <a:stCxn id="4" idx="5"/>
            <a:endCxn id="6" idx="1"/>
          </p:cNvCxnSpPr>
          <p:nvPr/>
        </p:nvCxnSpPr>
        <p:spPr>
          <a:xfrm>
            <a:off x="4720915" y="3929738"/>
            <a:ext cx="1240310" cy="1411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BD997FF-8510-F291-03E3-44D2505C7C35}"/>
              </a:ext>
            </a:extLst>
          </p:cNvPr>
          <p:cNvCxnSpPr>
            <a:stCxn id="9" idx="3"/>
            <a:endCxn id="4" idx="2"/>
          </p:cNvCxnSpPr>
          <p:nvPr/>
        </p:nvCxnSpPr>
        <p:spPr>
          <a:xfrm flipV="1">
            <a:off x="2310216" y="3439805"/>
            <a:ext cx="1042830" cy="387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77AF99FD-05F0-0EEF-EBEB-F073B3B0C066}"/>
              </a:ext>
            </a:extLst>
          </p:cNvPr>
          <p:cNvSpPr txBox="1"/>
          <p:nvPr/>
        </p:nvSpPr>
        <p:spPr>
          <a:xfrm rot="20209401">
            <a:off x="2242652" y="3019048"/>
            <a:ext cx="1113690" cy="646331"/>
          </a:xfrm>
          <a:prstGeom prst="rect">
            <a:avLst/>
          </a:prstGeom>
          <a:noFill/>
        </p:spPr>
        <p:txBody>
          <a:bodyPr wrap="square">
            <a:spAutoFit/>
          </a:bodyPr>
          <a:lstStyle/>
          <a:p>
            <a:pPr algn="ctr"/>
            <a:r>
              <a:rPr lang="en-IN" sz="1200" dirty="0">
                <a:solidFill>
                  <a:schemeClr val="tx1">
                    <a:lumMod val="50000"/>
                    <a:lumOff val="50000"/>
                  </a:schemeClr>
                </a:solidFill>
              </a:rPr>
              <a:t>Seat Belt Status </a:t>
            </a:r>
          </a:p>
          <a:p>
            <a:pPr algn="ctr"/>
            <a:r>
              <a:rPr lang="en-IN" sz="1200" dirty="0">
                <a:solidFill>
                  <a:schemeClr val="tx1">
                    <a:lumMod val="50000"/>
                    <a:lumOff val="50000"/>
                  </a:schemeClr>
                </a:solidFill>
              </a:rPr>
              <a:t>Database</a:t>
            </a:r>
          </a:p>
        </p:txBody>
      </p:sp>
      <p:sp>
        <p:nvSpPr>
          <p:cNvPr id="39" name="TextBox 38">
            <a:extLst>
              <a:ext uri="{FF2B5EF4-FFF2-40B4-BE49-F238E27FC236}">
                <a16:creationId xmlns:a16="http://schemas.microsoft.com/office/drawing/2014/main" id="{F4C9D4D0-E3B4-2F04-5769-E8A4EEAC85B1}"/>
              </a:ext>
            </a:extLst>
          </p:cNvPr>
          <p:cNvSpPr txBox="1"/>
          <p:nvPr/>
        </p:nvSpPr>
        <p:spPr>
          <a:xfrm rot="2860986">
            <a:off x="4110821" y="4265277"/>
            <a:ext cx="2500450" cy="276999"/>
          </a:xfrm>
          <a:prstGeom prst="rect">
            <a:avLst/>
          </a:prstGeom>
          <a:noFill/>
        </p:spPr>
        <p:txBody>
          <a:bodyPr wrap="square">
            <a:spAutoFit/>
          </a:bodyPr>
          <a:lstStyle/>
          <a:p>
            <a:pPr algn="ctr"/>
            <a:r>
              <a:rPr lang="en-IN" sz="1200" dirty="0">
                <a:solidFill>
                  <a:schemeClr val="tx1">
                    <a:lumMod val="50000"/>
                    <a:lumOff val="50000"/>
                  </a:schemeClr>
                </a:solidFill>
              </a:rPr>
              <a:t>Violation Records</a:t>
            </a:r>
          </a:p>
        </p:txBody>
      </p:sp>
      <p:sp>
        <p:nvSpPr>
          <p:cNvPr id="67" name="TextBox 66">
            <a:extLst>
              <a:ext uri="{FF2B5EF4-FFF2-40B4-BE49-F238E27FC236}">
                <a16:creationId xmlns:a16="http://schemas.microsoft.com/office/drawing/2014/main" id="{9C00EB92-7CC4-3202-09CB-3A2C75F29E4C}"/>
              </a:ext>
            </a:extLst>
          </p:cNvPr>
          <p:cNvSpPr txBox="1"/>
          <p:nvPr/>
        </p:nvSpPr>
        <p:spPr>
          <a:xfrm rot="761734">
            <a:off x="4853787" y="3111380"/>
            <a:ext cx="1333351" cy="461665"/>
          </a:xfrm>
          <a:prstGeom prst="rect">
            <a:avLst/>
          </a:prstGeom>
          <a:noFill/>
        </p:spPr>
        <p:txBody>
          <a:bodyPr wrap="square">
            <a:spAutoFit/>
          </a:bodyPr>
          <a:lstStyle/>
          <a:p>
            <a:pPr algn="ctr"/>
            <a:r>
              <a:rPr lang="en-IN" sz="1200" dirty="0">
                <a:solidFill>
                  <a:schemeClr val="tx1">
                    <a:lumMod val="50000"/>
                    <a:lumOff val="50000"/>
                  </a:schemeClr>
                </a:solidFill>
              </a:rPr>
              <a:t>Seatbelt usage data</a:t>
            </a:r>
          </a:p>
        </p:txBody>
      </p:sp>
      <p:sp>
        <p:nvSpPr>
          <p:cNvPr id="69" name="TextBox 68">
            <a:extLst>
              <a:ext uri="{FF2B5EF4-FFF2-40B4-BE49-F238E27FC236}">
                <a16:creationId xmlns:a16="http://schemas.microsoft.com/office/drawing/2014/main" id="{93957F00-8844-EFD5-D555-3122A1B691C4}"/>
              </a:ext>
            </a:extLst>
          </p:cNvPr>
          <p:cNvSpPr txBox="1"/>
          <p:nvPr/>
        </p:nvSpPr>
        <p:spPr>
          <a:xfrm rot="1692883">
            <a:off x="2567174" y="1863766"/>
            <a:ext cx="1478955" cy="461665"/>
          </a:xfrm>
          <a:prstGeom prst="rect">
            <a:avLst/>
          </a:prstGeom>
          <a:noFill/>
        </p:spPr>
        <p:txBody>
          <a:bodyPr wrap="square">
            <a:spAutoFit/>
          </a:bodyPr>
          <a:lstStyle/>
          <a:p>
            <a:r>
              <a:rPr lang="en-US" sz="1200" dirty="0">
                <a:solidFill>
                  <a:schemeClr val="tx1">
                    <a:lumMod val="50000"/>
                    <a:lumOff val="50000"/>
                  </a:schemeClr>
                </a:solidFill>
              </a:rPr>
              <a:t>Alerts if seatbelt violation is detected</a:t>
            </a:r>
            <a:endParaRPr lang="en-IN" sz="1200" dirty="0">
              <a:solidFill>
                <a:schemeClr val="tx1">
                  <a:lumMod val="50000"/>
                  <a:lumOff val="50000"/>
                </a:schemeClr>
              </a:solidFill>
            </a:endParaRPr>
          </a:p>
        </p:txBody>
      </p:sp>
      <p:sp>
        <p:nvSpPr>
          <p:cNvPr id="71" name="TextBox 70">
            <a:extLst>
              <a:ext uri="{FF2B5EF4-FFF2-40B4-BE49-F238E27FC236}">
                <a16:creationId xmlns:a16="http://schemas.microsoft.com/office/drawing/2014/main" id="{D82B7007-F111-3349-C07A-50998EE966BD}"/>
              </a:ext>
            </a:extLst>
          </p:cNvPr>
          <p:cNvSpPr txBox="1"/>
          <p:nvPr/>
        </p:nvSpPr>
        <p:spPr>
          <a:xfrm rot="19306618">
            <a:off x="2216691" y="4396847"/>
            <a:ext cx="1830835" cy="276999"/>
          </a:xfrm>
          <a:prstGeom prst="rect">
            <a:avLst/>
          </a:prstGeom>
          <a:noFill/>
        </p:spPr>
        <p:txBody>
          <a:bodyPr wrap="square">
            <a:spAutoFit/>
          </a:bodyPr>
          <a:lstStyle/>
          <a:p>
            <a:r>
              <a:rPr lang="en-IN" sz="1200" dirty="0">
                <a:solidFill>
                  <a:schemeClr val="tx1">
                    <a:lumMod val="50000"/>
                    <a:lumOff val="50000"/>
                  </a:schemeClr>
                </a:solidFill>
              </a:rPr>
              <a:t>Seatbelt usage data</a:t>
            </a:r>
          </a:p>
        </p:txBody>
      </p:sp>
      <p:sp>
        <p:nvSpPr>
          <p:cNvPr id="72" name="TextBox 71">
            <a:extLst>
              <a:ext uri="{FF2B5EF4-FFF2-40B4-BE49-F238E27FC236}">
                <a16:creationId xmlns:a16="http://schemas.microsoft.com/office/drawing/2014/main" id="{9A15B931-00A9-74FF-A125-CB9FDEBF5F30}"/>
              </a:ext>
            </a:extLst>
          </p:cNvPr>
          <p:cNvSpPr txBox="1"/>
          <p:nvPr/>
        </p:nvSpPr>
        <p:spPr>
          <a:xfrm rot="1462185">
            <a:off x="2283791" y="2414768"/>
            <a:ext cx="1492907" cy="287905"/>
          </a:xfrm>
          <a:prstGeom prst="rect">
            <a:avLst/>
          </a:prstGeom>
          <a:noFill/>
        </p:spPr>
        <p:txBody>
          <a:bodyPr wrap="square">
            <a:spAutoFit/>
          </a:bodyPr>
          <a:lstStyle/>
          <a:p>
            <a:r>
              <a:rPr lang="en-IN" sz="1200" dirty="0">
                <a:solidFill>
                  <a:schemeClr val="tx1">
                    <a:lumMod val="50000"/>
                    <a:lumOff val="50000"/>
                  </a:schemeClr>
                </a:solidFill>
              </a:rPr>
              <a:t>Seatbelt usage data</a:t>
            </a:r>
          </a:p>
        </p:txBody>
      </p:sp>
      <p:sp>
        <p:nvSpPr>
          <p:cNvPr id="74" name="TextBox 73">
            <a:extLst>
              <a:ext uri="{FF2B5EF4-FFF2-40B4-BE49-F238E27FC236}">
                <a16:creationId xmlns:a16="http://schemas.microsoft.com/office/drawing/2014/main" id="{D98240EF-E9AD-6529-8FF7-97D78B691623}"/>
              </a:ext>
            </a:extLst>
          </p:cNvPr>
          <p:cNvSpPr txBox="1"/>
          <p:nvPr/>
        </p:nvSpPr>
        <p:spPr>
          <a:xfrm rot="18974291">
            <a:off x="4243294" y="1759971"/>
            <a:ext cx="1835888" cy="646331"/>
          </a:xfrm>
          <a:prstGeom prst="rect">
            <a:avLst/>
          </a:prstGeom>
          <a:noFill/>
        </p:spPr>
        <p:txBody>
          <a:bodyPr wrap="square">
            <a:spAutoFit/>
          </a:bodyPr>
          <a:lstStyle/>
          <a:p>
            <a:r>
              <a:rPr lang="en-US" sz="1200" dirty="0">
                <a:solidFill>
                  <a:schemeClr val="tx1">
                    <a:lumMod val="50000"/>
                    <a:lumOff val="50000"/>
                  </a:schemeClr>
                </a:solidFill>
              </a:rPr>
              <a:t>Sensor data indicating whether the seatbelt is engaged</a:t>
            </a:r>
            <a:endParaRPr lang="en-IN" sz="1200" dirty="0">
              <a:solidFill>
                <a:schemeClr val="tx1">
                  <a:lumMod val="50000"/>
                  <a:lumOff val="50000"/>
                </a:schemeClr>
              </a:solidFill>
            </a:endParaRPr>
          </a:p>
        </p:txBody>
      </p:sp>
    </p:spTree>
    <p:extLst>
      <p:ext uri="{BB962C8B-B14F-4D97-AF65-F5344CB8AC3E}">
        <p14:creationId xmlns:p14="http://schemas.microsoft.com/office/powerpoint/2010/main" val="1157631465"/>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8FE107A4-87E5-BE7B-E796-FF905656F98F}"/>
            </a:ext>
          </a:extLst>
        </p:cNvPr>
        <p:cNvGrpSpPr/>
        <p:nvPr/>
      </p:nvGrpSpPr>
      <p:grpSpPr bwMode="auto">
        <a:xfrm>
          <a:off x="0" y="0"/>
          <a:ext cx="0" cy="0"/>
          <a:chOff x="0" y="0"/>
          <a:chExt cx="0" cy="0"/>
        </a:xfrm>
      </p:grpSpPr>
      <p:sp>
        <p:nvSpPr>
          <p:cNvPr id="2" name="Title 1">
            <a:extLst>
              <a:ext uri="{FF2B5EF4-FFF2-40B4-BE49-F238E27FC236}">
                <a16:creationId xmlns:a16="http://schemas.microsoft.com/office/drawing/2014/main" id="{0451CB84-2F49-3655-8828-5353C802029C}"/>
              </a:ext>
            </a:extLst>
          </p:cNvPr>
          <p:cNvSpPr>
            <a:spLocks noGrp="1"/>
          </p:cNvSpPr>
          <p:nvPr>
            <p:ph type="title"/>
          </p:nvPr>
        </p:nvSpPr>
        <p:spPr bwMode="auto">
          <a:xfrm>
            <a:off x="104270" y="-26288"/>
            <a:ext cx="8662658" cy="1143000"/>
          </a:xfrm>
        </p:spPr>
        <p:txBody>
          <a:bodyPr/>
          <a:lstStyle/>
          <a:p>
            <a:pPr>
              <a:defRPr/>
            </a:pPr>
            <a:r>
              <a:rPr lang="en-US" sz="5400" dirty="0"/>
              <a:t>Entity Relationship Diagram</a:t>
            </a:r>
            <a:endParaRPr sz="5400" dirty="0"/>
          </a:p>
        </p:txBody>
      </p:sp>
      <p:sp>
        <p:nvSpPr>
          <p:cNvPr id="4" name="Slide Number Placeholder 3">
            <a:extLst>
              <a:ext uri="{FF2B5EF4-FFF2-40B4-BE49-F238E27FC236}">
                <a16:creationId xmlns:a16="http://schemas.microsoft.com/office/drawing/2014/main" id="{BD5F0C76-1329-86BB-F4A3-D924F529B4D1}"/>
              </a:ext>
            </a:extLst>
          </p:cNvPr>
          <p:cNvSpPr>
            <a:spLocks noGrp="1"/>
          </p:cNvSpPr>
          <p:nvPr>
            <p:ph type="sldNum" sz="quarter" idx="12"/>
          </p:nvPr>
        </p:nvSpPr>
        <p:spPr bwMode="auto"/>
        <p:txBody>
          <a:bodyPr/>
          <a:lstStyle/>
          <a:p>
            <a:pPr>
              <a:defRPr/>
            </a:pPr>
            <a:fld id="{6E2D2B3B-882E-40F3-A32F-6DD516915044}" type="slidenum">
              <a:rPr lang="en-US"/>
              <a:t>15</a:t>
            </a:fld>
            <a:endParaRPr lang="en-US"/>
          </a:p>
        </p:txBody>
      </p:sp>
      <p:sp>
        <p:nvSpPr>
          <p:cNvPr id="3" name="Rectangle 2">
            <a:extLst>
              <a:ext uri="{FF2B5EF4-FFF2-40B4-BE49-F238E27FC236}">
                <a16:creationId xmlns:a16="http://schemas.microsoft.com/office/drawing/2014/main" id="{8975A848-981A-503A-3F2F-9755B5DBD611}"/>
              </a:ext>
            </a:extLst>
          </p:cNvPr>
          <p:cNvSpPr/>
          <p:nvPr/>
        </p:nvSpPr>
        <p:spPr>
          <a:xfrm>
            <a:off x="1391788" y="1945540"/>
            <a:ext cx="1178351" cy="358219"/>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1200" dirty="0">
                <a:latin typeface="Times New Roman" panose="02020603050405020304" pitchFamily="18" charset="0"/>
                <a:cs typeface="Times New Roman" panose="02020603050405020304" pitchFamily="18" charset="0"/>
              </a:rPr>
              <a:t>USER</a:t>
            </a:r>
          </a:p>
        </p:txBody>
      </p:sp>
      <p:sp>
        <p:nvSpPr>
          <p:cNvPr id="5" name="Rectangle 4">
            <a:extLst>
              <a:ext uri="{FF2B5EF4-FFF2-40B4-BE49-F238E27FC236}">
                <a16:creationId xmlns:a16="http://schemas.microsoft.com/office/drawing/2014/main" id="{9C6CF8E4-C75E-D412-9897-287D88FE6C31}"/>
              </a:ext>
            </a:extLst>
          </p:cNvPr>
          <p:cNvSpPr/>
          <p:nvPr/>
        </p:nvSpPr>
        <p:spPr bwMode="auto">
          <a:xfrm>
            <a:off x="1823556" y="3559875"/>
            <a:ext cx="1178351" cy="358219"/>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1200" dirty="0">
                <a:latin typeface="Times New Roman" panose="02020603050405020304" pitchFamily="18" charset="0"/>
                <a:cs typeface="Times New Roman" panose="02020603050405020304" pitchFamily="18" charset="0"/>
              </a:rPr>
              <a:t>CAMERA</a:t>
            </a:r>
          </a:p>
        </p:txBody>
      </p:sp>
      <p:sp>
        <p:nvSpPr>
          <p:cNvPr id="6" name="Rectangle 5">
            <a:extLst>
              <a:ext uri="{FF2B5EF4-FFF2-40B4-BE49-F238E27FC236}">
                <a16:creationId xmlns:a16="http://schemas.microsoft.com/office/drawing/2014/main" id="{43E67661-7114-25C8-35BF-57A7B86661D2}"/>
              </a:ext>
            </a:extLst>
          </p:cNvPr>
          <p:cNvSpPr/>
          <p:nvPr/>
        </p:nvSpPr>
        <p:spPr bwMode="auto">
          <a:xfrm>
            <a:off x="1282157" y="5255128"/>
            <a:ext cx="1941922" cy="358219"/>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1200" dirty="0">
                <a:latin typeface="Times New Roman" panose="02020603050405020304" pitchFamily="18" charset="0"/>
                <a:cs typeface="Times New Roman" panose="02020603050405020304" pitchFamily="18" charset="0"/>
              </a:rPr>
              <a:t>DETECTION EVENT</a:t>
            </a:r>
          </a:p>
        </p:txBody>
      </p:sp>
      <p:sp>
        <p:nvSpPr>
          <p:cNvPr id="8" name="Rectangle 7">
            <a:extLst>
              <a:ext uri="{FF2B5EF4-FFF2-40B4-BE49-F238E27FC236}">
                <a16:creationId xmlns:a16="http://schemas.microsoft.com/office/drawing/2014/main" id="{9BADE456-D319-2FF8-7973-70530BAFFD2D}"/>
              </a:ext>
            </a:extLst>
          </p:cNvPr>
          <p:cNvSpPr/>
          <p:nvPr/>
        </p:nvSpPr>
        <p:spPr bwMode="auto">
          <a:xfrm>
            <a:off x="5827243" y="1948662"/>
            <a:ext cx="1178351" cy="358219"/>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1200" dirty="0">
                <a:latin typeface="Times New Roman" panose="02020603050405020304" pitchFamily="18" charset="0"/>
                <a:cs typeface="Times New Roman" panose="02020603050405020304" pitchFamily="18" charset="0"/>
              </a:rPr>
              <a:t>VEHICLE</a:t>
            </a:r>
          </a:p>
        </p:txBody>
      </p:sp>
      <p:sp>
        <p:nvSpPr>
          <p:cNvPr id="9" name="Rectangle 8">
            <a:extLst>
              <a:ext uri="{FF2B5EF4-FFF2-40B4-BE49-F238E27FC236}">
                <a16:creationId xmlns:a16="http://schemas.microsoft.com/office/drawing/2014/main" id="{04B4FA0E-F695-2602-5737-18309C8C9105}"/>
              </a:ext>
            </a:extLst>
          </p:cNvPr>
          <p:cNvSpPr/>
          <p:nvPr/>
        </p:nvSpPr>
        <p:spPr bwMode="auto">
          <a:xfrm>
            <a:off x="5235029" y="3559875"/>
            <a:ext cx="1982770" cy="358219"/>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1200" dirty="0">
                <a:latin typeface="Times New Roman" panose="02020603050405020304" pitchFamily="18" charset="0"/>
                <a:cs typeface="Times New Roman" panose="02020603050405020304" pitchFamily="18" charset="0"/>
              </a:rPr>
              <a:t>DETECTION ALGO.</a:t>
            </a:r>
          </a:p>
        </p:txBody>
      </p:sp>
      <p:sp>
        <p:nvSpPr>
          <p:cNvPr id="10" name="Rectangle 9">
            <a:extLst>
              <a:ext uri="{FF2B5EF4-FFF2-40B4-BE49-F238E27FC236}">
                <a16:creationId xmlns:a16="http://schemas.microsoft.com/office/drawing/2014/main" id="{B0455317-7191-C975-ECC2-BDD636102C3D}"/>
              </a:ext>
            </a:extLst>
          </p:cNvPr>
          <p:cNvSpPr/>
          <p:nvPr/>
        </p:nvSpPr>
        <p:spPr bwMode="auto">
          <a:xfrm>
            <a:off x="5288733" y="5238905"/>
            <a:ext cx="1591037" cy="358219"/>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1200" dirty="0">
                <a:latin typeface="Times New Roman" panose="02020603050405020304" pitchFamily="18" charset="0"/>
                <a:cs typeface="Times New Roman" panose="02020603050405020304" pitchFamily="18" charset="0"/>
              </a:rPr>
              <a:t>NOTIFICATION</a:t>
            </a:r>
          </a:p>
        </p:txBody>
      </p:sp>
      <p:sp>
        <p:nvSpPr>
          <p:cNvPr id="11" name="Oval 10">
            <a:extLst>
              <a:ext uri="{FF2B5EF4-FFF2-40B4-BE49-F238E27FC236}">
                <a16:creationId xmlns:a16="http://schemas.microsoft.com/office/drawing/2014/main" id="{3D6A2710-CDCB-9467-5F69-12F9D709D2FF}"/>
              </a:ext>
            </a:extLst>
          </p:cNvPr>
          <p:cNvSpPr/>
          <p:nvPr/>
        </p:nvSpPr>
        <p:spPr>
          <a:xfrm>
            <a:off x="1324727" y="1318185"/>
            <a:ext cx="1065229" cy="358219"/>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1200" dirty="0">
                <a:latin typeface="Times New Roman" panose="02020603050405020304" pitchFamily="18" charset="0"/>
                <a:cs typeface="Times New Roman" panose="02020603050405020304" pitchFamily="18" charset="0"/>
              </a:rPr>
              <a:t>Role</a:t>
            </a:r>
          </a:p>
        </p:txBody>
      </p:sp>
      <p:sp>
        <p:nvSpPr>
          <p:cNvPr id="12" name="Oval 11">
            <a:extLst>
              <a:ext uri="{FF2B5EF4-FFF2-40B4-BE49-F238E27FC236}">
                <a16:creationId xmlns:a16="http://schemas.microsoft.com/office/drawing/2014/main" id="{2CC1E9A0-5449-C428-98C5-2AD86946E650}"/>
              </a:ext>
            </a:extLst>
          </p:cNvPr>
          <p:cNvSpPr/>
          <p:nvPr/>
        </p:nvSpPr>
        <p:spPr bwMode="auto">
          <a:xfrm>
            <a:off x="196391" y="1455893"/>
            <a:ext cx="1065229" cy="358219"/>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1200" dirty="0">
                <a:latin typeface="Times New Roman" panose="02020603050405020304" pitchFamily="18" charset="0"/>
                <a:cs typeface="Times New Roman" panose="02020603050405020304" pitchFamily="18" charset="0"/>
              </a:rPr>
              <a:t>Name</a:t>
            </a:r>
          </a:p>
        </p:txBody>
      </p:sp>
      <p:sp>
        <p:nvSpPr>
          <p:cNvPr id="13" name="Oval 12">
            <a:extLst>
              <a:ext uri="{FF2B5EF4-FFF2-40B4-BE49-F238E27FC236}">
                <a16:creationId xmlns:a16="http://schemas.microsoft.com/office/drawing/2014/main" id="{A0E18D4E-BA58-9289-34E9-0D634189B4F7}"/>
              </a:ext>
            </a:extLst>
          </p:cNvPr>
          <p:cNvSpPr/>
          <p:nvPr/>
        </p:nvSpPr>
        <p:spPr bwMode="auto">
          <a:xfrm>
            <a:off x="2538953" y="1492447"/>
            <a:ext cx="1065229" cy="358219"/>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1200" dirty="0">
                <a:latin typeface="Times New Roman" panose="02020603050405020304" pitchFamily="18" charset="0"/>
                <a:cs typeface="Times New Roman" panose="02020603050405020304" pitchFamily="18" charset="0"/>
              </a:rPr>
              <a:t>Contact</a:t>
            </a:r>
          </a:p>
        </p:txBody>
      </p:sp>
      <p:sp>
        <p:nvSpPr>
          <p:cNvPr id="14" name="Oval 13">
            <a:extLst>
              <a:ext uri="{FF2B5EF4-FFF2-40B4-BE49-F238E27FC236}">
                <a16:creationId xmlns:a16="http://schemas.microsoft.com/office/drawing/2014/main" id="{954ACF2E-30E7-8DBB-F1FB-D7927003DF3C}"/>
              </a:ext>
            </a:extLst>
          </p:cNvPr>
          <p:cNvSpPr/>
          <p:nvPr/>
        </p:nvSpPr>
        <p:spPr bwMode="auto">
          <a:xfrm>
            <a:off x="207393" y="1985666"/>
            <a:ext cx="1065229" cy="358219"/>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1200" u="sng" dirty="0">
                <a:latin typeface="Times New Roman" panose="02020603050405020304" pitchFamily="18" charset="0"/>
                <a:cs typeface="Times New Roman" panose="02020603050405020304" pitchFamily="18" charset="0"/>
              </a:rPr>
              <a:t>UserID</a:t>
            </a:r>
          </a:p>
        </p:txBody>
      </p:sp>
      <p:sp>
        <p:nvSpPr>
          <p:cNvPr id="15" name="Oval 14">
            <a:extLst>
              <a:ext uri="{FF2B5EF4-FFF2-40B4-BE49-F238E27FC236}">
                <a16:creationId xmlns:a16="http://schemas.microsoft.com/office/drawing/2014/main" id="{36F7AD82-514A-F91F-222A-CAE537AA8D56}"/>
              </a:ext>
            </a:extLst>
          </p:cNvPr>
          <p:cNvSpPr/>
          <p:nvPr/>
        </p:nvSpPr>
        <p:spPr bwMode="auto">
          <a:xfrm>
            <a:off x="90553" y="3170204"/>
            <a:ext cx="1178350" cy="358219"/>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1200" dirty="0">
                <a:latin typeface="Times New Roman" panose="02020603050405020304" pitchFamily="18" charset="0"/>
                <a:cs typeface="Times New Roman" panose="02020603050405020304" pitchFamily="18" charset="0"/>
              </a:rPr>
              <a:t>CameraID</a:t>
            </a:r>
          </a:p>
        </p:txBody>
      </p:sp>
      <p:sp>
        <p:nvSpPr>
          <p:cNvPr id="16" name="Oval 15">
            <a:extLst>
              <a:ext uri="{FF2B5EF4-FFF2-40B4-BE49-F238E27FC236}">
                <a16:creationId xmlns:a16="http://schemas.microsoft.com/office/drawing/2014/main" id="{E6BA5BD1-326B-D85E-AEE9-2182CD18ED18}"/>
              </a:ext>
            </a:extLst>
          </p:cNvPr>
          <p:cNvSpPr/>
          <p:nvPr/>
        </p:nvSpPr>
        <p:spPr bwMode="auto">
          <a:xfrm>
            <a:off x="104270" y="3752956"/>
            <a:ext cx="1065229" cy="358219"/>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1200" dirty="0">
                <a:latin typeface="Times New Roman" panose="02020603050405020304" pitchFamily="18" charset="0"/>
                <a:cs typeface="Times New Roman" panose="02020603050405020304" pitchFamily="18" charset="0"/>
              </a:rPr>
              <a:t>Type</a:t>
            </a:r>
          </a:p>
        </p:txBody>
      </p:sp>
      <p:sp>
        <p:nvSpPr>
          <p:cNvPr id="17" name="Oval 16">
            <a:extLst>
              <a:ext uri="{FF2B5EF4-FFF2-40B4-BE49-F238E27FC236}">
                <a16:creationId xmlns:a16="http://schemas.microsoft.com/office/drawing/2014/main" id="{35D76D01-811E-9DA5-8D80-EFB4E69A8B8C}"/>
              </a:ext>
            </a:extLst>
          </p:cNvPr>
          <p:cNvSpPr/>
          <p:nvPr/>
        </p:nvSpPr>
        <p:spPr bwMode="auto">
          <a:xfrm>
            <a:off x="2036742" y="4109123"/>
            <a:ext cx="1182270" cy="358219"/>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1200" dirty="0">
                <a:latin typeface="Times New Roman" panose="02020603050405020304" pitchFamily="18" charset="0"/>
                <a:cs typeface="Times New Roman" panose="02020603050405020304" pitchFamily="18" charset="0"/>
              </a:rPr>
              <a:t>VehicleID</a:t>
            </a:r>
          </a:p>
        </p:txBody>
      </p:sp>
      <p:sp>
        <p:nvSpPr>
          <p:cNvPr id="18" name="Oval 17">
            <a:extLst>
              <a:ext uri="{FF2B5EF4-FFF2-40B4-BE49-F238E27FC236}">
                <a16:creationId xmlns:a16="http://schemas.microsoft.com/office/drawing/2014/main" id="{7EED12B4-C65D-4D95-C851-7F3A22D26CF7}"/>
              </a:ext>
            </a:extLst>
          </p:cNvPr>
          <p:cNvSpPr/>
          <p:nvPr/>
        </p:nvSpPr>
        <p:spPr bwMode="auto">
          <a:xfrm>
            <a:off x="624899" y="4230622"/>
            <a:ext cx="1065229" cy="358219"/>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1200" dirty="0">
                <a:latin typeface="Times New Roman" panose="02020603050405020304" pitchFamily="18" charset="0"/>
                <a:cs typeface="Times New Roman" panose="02020603050405020304" pitchFamily="18" charset="0"/>
              </a:rPr>
              <a:t>Location</a:t>
            </a:r>
          </a:p>
        </p:txBody>
      </p:sp>
      <p:sp>
        <p:nvSpPr>
          <p:cNvPr id="19" name="Oval 18">
            <a:extLst>
              <a:ext uri="{FF2B5EF4-FFF2-40B4-BE49-F238E27FC236}">
                <a16:creationId xmlns:a16="http://schemas.microsoft.com/office/drawing/2014/main" id="{48F6F7CB-8A48-D665-878F-8B352C291233}"/>
              </a:ext>
            </a:extLst>
          </p:cNvPr>
          <p:cNvSpPr/>
          <p:nvPr/>
        </p:nvSpPr>
        <p:spPr bwMode="auto">
          <a:xfrm>
            <a:off x="7285256" y="3575943"/>
            <a:ext cx="1065229" cy="358219"/>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1200" u="sng" dirty="0">
                <a:latin typeface="Times New Roman" panose="02020603050405020304" pitchFamily="18" charset="0"/>
                <a:cs typeface="Times New Roman" panose="02020603050405020304" pitchFamily="18" charset="0"/>
              </a:rPr>
              <a:t>AlgoID</a:t>
            </a:r>
          </a:p>
        </p:txBody>
      </p:sp>
      <p:sp>
        <p:nvSpPr>
          <p:cNvPr id="20" name="Oval 19">
            <a:extLst>
              <a:ext uri="{FF2B5EF4-FFF2-40B4-BE49-F238E27FC236}">
                <a16:creationId xmlns:a16="http://schemas.microsoft.com/office/drawing/2014/main" id="{F4610E19-B2E1-6273-33B9-61858E55E17D}"/>
              </a:ext>
            </a:extLst>
          </p:cNvPr>
          <p:cNvSpPr/>
          <p:nvPr/>
        </p:nvSpPr>
        <p:spPr bwMode="auto">
          <a:xfrm>
            <a:off x="7092074" y="4014726"/>
            <a:ext cx="1258411" cy="358219"/>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1200" dirty="0">
                <a:latin typeface="Times New Roman" panose="02020603050405020304" pitchFamily="18" charset="0"/>
                <a:cs typeface="Times New Roman" panose="02020603050405020304" pitchFamily="18" charset="0"/>
              </a:rPr>
              <a:t>AlgoName</a:t>
            </a:r>
          </a:p>
        </p:txBody>
      </p:sp>
      <p:sp>
        <p:nvSpPr>
          <p:cNvPr id="21" name="Oval 20">
            <a:extLst>
              <a:ext uri="{FF2B5EF4-FFF2-40B4-BE49-F238E27FC236}">
                <a16:creationId xmlns:a16="http://schemas.microsoft.com/office/drawing/2014/main" id="{C2BE8895-0A05-D90E-F35A-C1C3E0BD29D5}"/>
              </a:ext>
            </a:extLst>
          </p:cNvPr>
          <p:cNvSpPr/>
          <p:nvPr/>
        </p:nvSpPr>
        <p:spPr bwMode="auto">
          <a:xfrm>
            <a:off x="4382684" y="1455015"/>
            <a:ext cx="1178351" cy="358219"/>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1200" u="sng" dirty="0">
                <a:latin typeface="Times New Roman" panose="02020603050405020304" pitchFamily="18" charset="0"/>
                <a:cs typeface="Times New Roman" panose="02020603050405020304" pitchFamily="18" charset="0"/>
              </a:rPr>
              <a:t>VehicleID</a:t>
            </a:r>
          </a:p>
        </p:txBody>
      </p:sp>
      <p:sp>
        <p:nvSpPr>
          <p:cNvPr id="22" name="Oval 21">
            <a:extLst>
              <a:ext uri="{FF2B5EF4-FFF2-40B4-BE49-F238E27FC236}">
                <a16:creationId xmlns:a16="http://schemas.microsoft.com/office/drawing/2014/main" id="{6292AB8E-7F4B-7E76-1CB3-7FDDB631B997}"/>
              </a:ext>
            </a:extLst>
          </p:cNvPr>
          <p:cNvSpPr/>
          <p:nvPr/>
        </p:nvSpPr>
        <p:spPr bwMode="auto">
          <a:xfrm>
            <a:off x="5465587" y="1200755"/>
            <a:ext cx="1065229" cy="358219"/>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1200" dirty="0">
                <a:latin typeface="Times New Roman" panose="02020603050405020304" pitchFamily="18" charset="0"/>
                <a:cs typeface="Times New Roman" panose="02020603050405020304" pitchFamily="18" charset="0"/>
              </a:rPr>
              <a:t>Make</a:t>
            </a:r>
          </a:p>
        </p:txBody>
      </p:sp>
      <p:sp>
        <p:nvSpPr>
          <p:cNvPr id="23" name="Oval 22">
            <a:extLst>
              <a:ext uri="{FF2B5EF4-FFF2-40B4-BE49-F238E27FC236}">
                <a16:creationId xmlns:a16="http://schemas.microsoft.com/office/drawing/2014/main" id="{F0D41C63-1A63-8CEA-02C1-5E412435FD17}"/>
              </a:ext>
            </a:extLst>
          </p:cNvPr>
          <p:cNvSpPr/>
          <p:nvPr/>
        </p:nvSpPr>
        <p:spPr bwMode="auto">
          <a:xfrm>
            <a:off x="7217799" y="1835076"/>
            <a:ext cx="1065229" cy="358219"/>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1200" dirty="0">
                <a:latin typeface="Times New Roman" panose="02020603050405020304" pitchFamily="18" charset="0"/>
                <a:cs typeface="Times New Roman" panose="02020603050405020304" pitchFamily="18" charset="0"/>
              </a:rPr>
              <a:t>Model</a:t>
            </a:r>
          </a:p>
        </p:txBody>
      </p:sp>
      <p:sp>
        <p:nvSpPr>
          <p:cNvPr id="24" name="Oval 23">
            <a:extLst>
              <a:ext uri="{FF2B5EF4-FFF2-40B4-BE49-F238E27FC236}">
                <a16:creationId xmlns:a16="http://schemas.microsoft.com/office/drawing/2014/main" id="{EB81BFA3-2E91-45B2-0331-86A5824295D4}"/>
              </a:ext>
            </a:extLst>
          </p:cNvPr>
          <p:cNvSpPr/>
          <p:nvPr/>
        </p:nvSpPr>
        <p:spPr bwMode="auto">
          <a:xfrm>
            <a:off x="6580304" y="1333519"/>
            <a:ext cx="1399100" cy="358219"/>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1200" dirty="0">
                <a:latin typeface="Times New Roman" panose="02020603050405020304" pitchFamily="18" charset="0"/>
                <a:cs typeface="Times New Roman" panose="02020603050405020304" pitchFamily="18" charset="0"/>
              </a:rPr>
              <a:t>LicensePlate</a:t>
            </a:r>
          </a:p>
        </p:txBody>
      </p:sp>
      <p:sp>
        <p:nvSpPr>
          <p:cNvPr id="25" name="Oval 24">
            <a:extLst>
              <a:ext uri="{FF2B5EF4-FFF2-40B4-BE49-F238E27FC236}">
                <a16:creationId xmlns:a16="http://schemas.microsoft.com/office/drawing/2014/main" id="{16FCFFF9-593B-EEE1-F420-0D6F29F7E73C}"/>
              </a:ext>
            </a:extLst>
          </p:cNvPr>
          <p:cNvSpPr/>
          <p:nvPr/>
        </p:nvSpPr>
        <p:spPr bwMode="auto">
          <a:xfrm>
            <a:off x="2901625" y="5871896"/>
            <a:ext cx="1231772" cy="358219"/>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1200" dirty="0">
                <a:latin typeface="Times New Roman" panose="02020603050405020304" pitchFamily="18" charset="0"/>
                <a:cs typeface="Times New Roman" panose="02020603050405020304" pitchFamily="18" charset="0"/>
              </a:rPr>
              <a:t>CameraID</a:t>
            </a:r>
          </a:p>
        </p:txBody>
      </p:sp>
      <p:sp>
        <p:nvSpPr>
          <p:cNvPr id="26" name="Oval 25">
            <a:extLst>
              <a:ext uri="{FF2B5EF4-FFF2-40B4-BE49-F238E27FC236}">
                <a16:creationId xmlns:a16="http://schemas.microsoft.com/office/drawing/2014/main" id="{C4D30F17-E097-7B33-BD27-191BD0BA2CEC}"/>
              </a:ext>
            </a:extLst>
          </p:cNvPr>
          <p:cNvSpPr/>
          <p:nvPr/>
        </p:nvSpPr>
        <p:spPr bwMode="auto">
          <a:xfrm>
            <a:off x="2311733" y="6300388"/>
            <a:ext cx="1179784" cy="358219"/>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1200" dirty="0">
                <a:latin typeface="Times New Roman" panose="02020603050405020304" pitchFamily="18" charset="0"/>
                <a:cs typeface="Times New Roman" panose="02020603050405020304" pitchFamily="18" charset="0"/>
              </a:rPr>
              <a:t>VehicleID</a:t>
            </a:r>
          </a:p>
        </p:txBody>
      </p:sp>
      <p:sp>
        <p:nvSpPr>
          <p:cNvPr id="27" name="Oval 26">
            <a:extLst>
              <a:ext uri="{FF2B5EF4-FFF2-40B4-BE49-F238E27FC236}">
                <a16:creationId xmlns:a16="http://schemas.microsoft.com/office/drawing/2014/main" id="{CF6EEA02-7E63-1F54-857A-D2D274A555CE}"/>
              </a:ext>
            </a:extLst>
          </p:cNvPr>
          <p:cNvSpPr/>
          <p:nvPr/>
        </p:nvSpPr>
        <p:spPr bwMode="auto">
          <a:xfrm>
            <a:off x="6530816" y="6346056"/>
            <a:ext cx="1896596" cy="358219"/>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1200" dirty="0">
                <a:latin typeface="Times New Roman" panose="02020603050405020304" pitchFamily="18" charset="0"/>
                <a:cs typeface="Times New Roman" panose="02020603050405020304" pitchFamily="18" charset="0"/>
              </a:rPr>
              <a:t>NotificationStatus</a:t>
            </a:r>
          </a:p>
        </p:txBody>
      </p:sp>
      <p:sp>
        <p:nvSpPr>
          <p:cNvPr id="28" name="Oval 27">
            <a:extLst>
              <a:ext uri="{FF2B5EF4-FFF2-40B4-BE49-F238E27FC236}">
                <a16:creationId xmlns:a16="http://schemas.microsoft.com/office/drawing/2014/main" id="{AB2C21E1-9263-F4AB-BB99-3FAB1F74FEB3}"/>
              </a:ext>
            </a:extLst>
          </p:cNvPr>
          <p:cNvSpPr/>
          <p:nvPr/>
        </p:nvSpPr>
        <p:spPr bwMode="auto">
          <a:xfrm>
            <a:off x="1570374" y="5892418"/>
            <a:ext cx="1065229" cy="358219"/>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1200" dirty="0">
                <a:latin typeface="Times New Roman" panose="02020603050405020304" pitchFamily="18" charset="0"/>
                <a:cs typeface="Times New Roman" panose="02020603050405020304" pitchFamily="18" charset="0"/>
              </a:rPr>
              <a:t>UserID</a:t>
            </a:r>
          </a:p>
        </p:txBody>
      </p:sp>
      <p:sp>
        <p:nvSpPr>
          <p:cNvPr id="29" name="Oval 28">
            <a:extLst>
              <a:ext uri="{FF2B5EF4-FFF2-40B4-BE49-F238E27FC236}">
                <a16:creationId xmlns:a16="http://schemas.microsoft.com/office/drawing/2014/main" id="{F7522913-06BB-729B-D6D4-3654F9905D20}"/>
              </a:ext>
            </a:extLst>
          </p:cNvPr>
          <p:cNvSpPr/>
          <p:nvPr/>
        </p:nvSpPr>
        <p:spPr bwMode="auto">
          <a:xfrm>
            <a:off x="152470" y="6246204"/>
            <a:ext cx="1591037" cy="358219"/>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1200" dirty="0">
                <a:latin typeface="Times New Roman" panose="02020603050405020304" pitchFamily="18" charset="0"/>
                <a:cs typeface="Times New Roman" panose="02020603050405020304" pitchFamily="18" charset="0"/>
              </a:rPr>
              <a:t>SeatBeltStatus</a:t>
            </a:r>
          </a:p>
        </p:txBody>
      </p:sp>
      <p:sp>
        <p:nvSpPr>
          <p:cNvPr id="30" name="Oval 29">
            <a:extLst>
              <a:ext uri="{FF2B5EF4-FFF2-40B4-BE49-F238E27FC236}">
                <a16:creationId xmlns:a16="http://schemas.microsoft.com/office/drawing/2014/main" id="{A18777B1-7145-A7D4-5C0A-35B09C240949}"/>
              </a:ext>
            </a:extLst>
          </p:cNvPr>
          <p:cNvSpPr/>
          <p:nvPr/>
        </p:nvSpPr>
        <p:spPr bwMode="auto">
          <a:xfrm>
            <a:off x="6914175" y="3046577"/>
            <a:ext cx="1065229" cy="358219"/>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1200" dirty="0">
                <a:latin typeface="Times New Roman" panose="02020603050405020304" pitchFamily="18" charset="0"/>
                <a:cs typeface="Times New Roman" panose="02020603050405020304" pitchFamily="18" charset="0"/>
              </a:rPr>
              <a:t>Version</a:t>
            </a:r>
          </a:p>
        </p:txBody>
      </p:sp>
      <p:sp>
        <p:nvSpPr>
          <p:cNvPr id="31" name="Oval 30">
            <a:extLst>
              <a:ext uri="{FF2B5EF4-FFF2-40B4-BE49-F238E27FC236}">
                <a16:creationId xmlns:a16="http://schemas.microsoft.com/office/drawing/2014/main" id="{EAADBF13-BEFD-97C5-8BF3-444C68D85BED}"/>
              </a:ext>
            </a:extLst>
          </p:cNvPr>
          <p:cNvSpPr/>
          <p:nvPr/>
        </p:nvSpPr>
        <p:spPr bwMode="auto">
          <a:xfrm>
            <a:off x="6415757" y="4473624"/>
            <a:ext cx="1934728" cy="358219"/>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1200" dirty="0">
                <a:latin typeface="Times New Roman" panose="02020603050405020304" pitchFamily="18" charset="0"/>
                <a:cs typeface="Times New Roman" panose="02020603050405020304" pitchFamily="18" charset="0"/>
              </a:rPr>
              <a:t>TrainedModelPath</a:t>
            </a:r>
          </a:p>
        </p:txBody>
      </p:sp>
      <p:sp>
        <p:nvSpPr>
          <p:cNvPr id="32" name="Oval 31">
            <a:extLst>
              <a:ext uri="{FF2B5EF4-FFF2-40B4-BE49-F238E27FC236}">
                <a16:creationId xmlns:a16="http://schemas.microsoft.com/office/drawing/2014/main" id="{F6AE9101-1A59-0902-3E75-05CEAA3F67D9}"/>
              </a:ext>
            </a:extLst>
          </p:cNvPr>
          <p:cNvSpPr/>
          <p:nvPr/>
        </p:nvSpPr>
        <p:spPr bwMode="auto">
          <a:xfrm>
            <a:off x="5428027" y="6320497"/>
            <a:ext cx="1065229" cy="358219"/>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1200" dirty="0">
                <a:latin typeface="Times New Roman" panose="02020603050405020304" pitchFamily="18" charset="0"/>
                <a:cs typeface="Times New Roman" panose="02020603050405020304" pitchFamily="18" charset="0"/>
              </a:rPr>
              <a:t>EventID</a:t>
            </a:r>
          </a:p>
        </p:txBody>
      </p:sp>
      <p:sp>
        <p:nvSpPr>
          <p:cNvPr id="33" name="Oval 32">
            <a:extLst>
              <a:ext uri="{FF2B5EF4-FFF2-40B4-BE49-F238E27FC236}">
                <a16:creationId xmlns:a16="http://schemas.microsoft.com/office/drawing/2014/main" id="{63C27058-C175-087C-B0A5-C3934AEF39A5}"/>
              </a:ext>
            </a:extLst>
          </p:cNvPr>
          <p:cNvSpPr/>
          <p:nvPr/>
        </p:nvSpPr>
        <p:spPr bwMode="auto">
          <a:xfrm>
            <a:off x="59786" y="5716874"/>
            <a:ext cx="1300110" cy="358219"/>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1200" dirty="0">
                <a:latin typeface="Times New Roman" panose="02020603050405020304" pitchFamily="18" charset="0"/>
                <a:cs typeface="Times New Roman" panose="02020603050405020304" pitchFamily="18" charset="0"/>
              </a:rPr>
              <a:t>TimeStamp</a:t>
            </a:r>
          </a:p>
        </p:txBody>
      </p:sp>
      <p:sp>
        <p:nvSpPr>
          <p:cNvPr id="34" name="Oval 33">
            <a:extLst>
              <a:ext uri="{FF2B5EF4-FFF2-40B4-BE49-F238E27FC236}">
                <a16:creationId xmlns:a16="http://schemas.microsoft.com/office/drawing/2014/main" id="{36E35761-3B78-7133-9057-42A3B9922EEA}"/>
              </a:ext>
            </a:extLst>
          </p:cNvPr>
          <p:cNvSpPr/>
          <p:nvPr/>
        </p:nvSpPr>
        <p:spPr bwMode="auto">
          <a:xfrm>
            <a:off x="7005594" y="5852578"/>
            <a:ext cx="1344891" cy="358219"/>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1200" dirty="0">
                <a:latin typeface="Times New Roman" panose="02020603050405020304" pitchFamily="18" charset="0"/>
                <a:cs typeface="Times New Roman" panose="02020603050405020304" pitchFamily="18" charset="0"/>
              </a:rPr>
              <a:t>TimeStamp</a:t>
            </a:r>
          </a:p>
        </p:txBody>
      </p:sp>
      <p:sp>
        <p:nvSpPr>
          <p:cNvPr id="35" name="Oval 34">
            <a:extLst>
              <a:ext uri="{FF2B5EF4-FFF2-40B4-BE49-F238E27FC236}">
                <a16:creationId xmlns:a16="http://schemas.microsoft.com/office/drawing/2014/main" id="{4622194F-407C-8CFC-5999-EE1E9EC40890}"/>
              </a:ext>
            </a:extLst>
          </p:cNvPr>
          <p:cNvSpPr/>
          <p:nvPr/>
        </p:nvSpPr>
        <p:spPr bwMode="auto">
          <a:xfrm>
            <a:off x="36182" y="5035376"/>
            <a:ext cx="1065229" cy="358219"/>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1200" u="sng" dirty="0">
                <a:latin typeface="Times New Roman" panose="02020603050405020304" pitchFamily="18" charset="0"/>
                <a:cs typeface="Times New Roman" panose="02020603050405020304" pitchFamily="18" charset="0"/>
              </a:rPr>
              <a:t>EventID</a:t>
            </a:r>
          </a:p>
        </p:txBody>
      </p:sp>
      <p:sp>
        <p:nvSpPr>
          <p:cNvPr id="36" name="Oval 35">
            <a:extLst>
              <a:ext uri="{FF2B5EF4-FFF2-40B4-BE49-F238E27FC236}">
                <a16:creationId xmlns:a16="http://schemas.microsoft.com/office/drawing/2014/main" id="{38AD18F3-3937-7F9A-EF54-C46D8405B9D4}"/>
              </a:ext>
            </a:extLst>
          </p:cNvPr>
          <p:cNvSpPr/>
          <p:nvPr/>
        </p:nvSpPr>
        <p:spPr bwMode="auto">
          <a:xfrm>
            <a:off x="4404171" y="5934862"/>
            <a:ext cx="1556471" cy="358219"/>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1200" u="sng" dirty="0">
                <a:latin typeface="Times New Roman" panose="02020603050405020304" pitchFamily="18" charset="0"/>
                <a:cs typeface="Times New Roman" panose="02020603050405020304" pitchFamily="18" charset="0"/>
              </a:rPr>
              <a:t>NotificationID</a:t>
            </a:r>
          </a:p>
        </p:txBody>
      </p:sp>
      <p:cxnSp>
        <p:nvCxnSpPr>
          <p:cNvPr id="38" name="Straight Connector 37">
            <a:extLst>
              <a:ext uri="{FF2B5EF4-FFF2-40B4-BE49-F238E27FC236}">
                <a16:creationId xmlns:a16="http://schemas.microsoft.com/office/drawing/2014/main" id="{CC0F13BF-35E8-9751-C2A2-017889924DE7}"/>
              </a:ext>
            </a:extLst>
          </p:cNvPr>
          <p:cNvCxnSpPr>
            <a:cxnSpLocks/>
            <a:stCxn id="12" idx="5"/>
          </p:cNvCxnSpPr>
          <p:nvPr/>
        </p:nvCxnSpPr>
        <p:spPr>
          <a:xfrm>
            <a:off x="1105621" y="1761652"/>
            <a:ext cx="357754" cy="2507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276B7E9-3C9D-163C-8EC9-F2E75325D923}"/>
              </a:ext>
            </a:extLst>
          </p:cNvPr>
          <p:cNvCxnSpPr>
            <a:stCxn id="11" idx="4"/>
            <a:endCxn id="3" idx="0"/>
          </p:cNvCxnSpPr>
          <p:nvPr/>
        </p:nvCxnSpPr>
        <p:spPr>
          <a:xfrm>
            <a:off x="1857342" y="1676404"/>
            <a:ext cx="123622" cy="2691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AF2F526-9660-2E56-3A7F-1ADFBFA4601B}"/>
              </a:ext>
            </a:extLst>
          </p:cNvPr>
          <p:cNvCxnSpPr>
            <a:stCxn id="13" idx="3"/>
          </p:cNvCxnSpPr>
          <p:nvPr/>
        </p:nvCxnSpPr>
        <p:spPr>
          <a:xfrm flipH="1">
            <a:off x="2475846" y="1798206"/>
            <a:ext cx="219106" cy="17626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6C0EAC7-87FB-C701-9060-20FED2315E5C}"/>
              </a:ext>
            </a:extLst>
          </p:cNvPr>
          <p:cNvCxnSpPr>
            <a:stCxn id="14" idx="6"/>
            <a:endCxn id="3" idx="1"/>
          </p:cNvCxnSpPr>
          <p:nvPr/>
        </p:nvCxnSpPr>
        <p:spPr>
          <a:xfrm flipV="1">
            <a:off x="1272622" y="2124650"/>
            <a:ext cx="119166" cy="4012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53127A-9D19-466C-1444-12EE8980FBEC}"/>
              </a:ext>
            </a:extLst>
          </p:cNvPr>
          <p:cNvCxnSpPr>
            <a:cxnSpLocks/>
            <a:stCxn id="21" idx="6"/>
          </p:cNvCxnSpPr>
          <p:nvPr/>
        </p:nvCxnSpPr>
        <p:spPr>
          <a:xfrm>
            <a:off x="5561035" y="1634125"/>
            <a:ext cx="572400" cy="3550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AD8EDCE-F7E3-607A-595F-17C082F9F3A1}"/>
              </a:ext>
            </a:extLst>
          </p:cNvPr>
          <p:cNvCxnSpPr>
            <a:cxnSpLocks/>
            <a:stCxn id="22" idx="4"/>
          </p:cNvCxnSpPr>
          <p:nvPr/>
        </p:nvCxnSpPr>
        <p:spPr>
          <a:xfrm>
            <a:off x="5998202" y="1558974"/>
            <a:ext cx="296478" cy="470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44EF3DC-72D5-ADD0-60CF-3AC14E9325A8}"/>
              </a:ext>
            </a:extLst>
          </p:cNvPr>
          <p:cNvCxnSpPr>
            <a:stCxn id="24" idx="3"/>
            <a:endCxn id="8" idx="0"/>
          </p:cNvCxnSpPr>
          <p:nvPr/>
        </p:nvCxnSpPr>
        <p:spPr>
          <a:xfrm flipH="1">
            <a:off x="6416419" y="1639278"/>
            <a:ext cx="368778" cy="309384"/>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6254251-8DBE-42F1-C16D-2751E1064C4F}"/>
              </a:ext>
            </a:extLst>
          </p:cNvPr>
          <p:cNvCxnSpPr>
            <a:stCxn id="23" idx="2"/>
            <a:endCxn id="8" idx="3"/>
          </p:cNvCxnSpPr>
          <p:nvPr/>
        </p:nvCxnSpPr>
        <p:spPr>
          <a:xfrm flipH="1">
            <a:off x="7005594" y="2014186"/>
            <a:ext cx="212205" cy="113586"/>
          </a:xfrm>
          <a:prstGeom prst="line">
            <a:avLst/>
          </a:prstGeom>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2AD4E97C-3D7B-B83D-43D3-B47C05FD3874}"/>
              </a:ext>
            </a:extLst>
          </p:cNvPr>
          <p:cNvSpPr/>
          <p:nvPr/>
        </p:nvSpPr>
        <p:spPr bwMode="auto">
          <a:xfrm>
            <a:off x="7290301" y="5341670"/>
            <a:ext cx="1065229" cy="358219"/>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1200" dirty="0">
                <a:latin typeface="Times New Roman" panose="02020603050405020304" pitchFamily="18" charset="0"/>
                <a:cs typeface="Times New Roman" panose="02020603050405020304" pitchFamily="18" charset="0"/>
              </a:rPr>
              <a:t>Message</a:t>
            </a:r>
          </a:p>
        </p:txBody>
      </p:sp>
      <p:cxnSp>
        <p:nvCxnSpPr>
          <p:cNvPr id="55" name="Straight Connector 54">
            <a:extLst>
              <a:ext uri="{FF2B5EF4-FFF2-40B4-BE49-F238E27FC236}">
                <a16:creationId xmlns:a16="http://schemas.microsoft.com/office/drawing/2014/main" id="{BD09C87B-9AD2-CBE8-CC7D-10732BB48F0D}"/>
              </a:ext>
            </a:extLst>
          </p:cNvPr>
          <p:cNvCxnSpPr>
            <a:cxnSpLocks/>
            <a:stCxn id="15" idx="6"/>
          </p:cNvCxnSpPr>
          <p:nvPr/>
        </p:nvCxnSpPr>
        <p:spPr>
          <a:xfrm>
            <a:off x="1268903" y="3349314"/>
            <a:ext cx="735901" cy="235938"/>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171AB29-7D99-0E65-961F-A958E8C45021}"/>
              </a:ext>
            </a:extLst>
          </p:cNvPr>
          <p:cNvCxnSpPr>
            <a:stCxn id="16" idx="5"/>
            <a:endCxn id="5" idx="1"/>
          </p:cNvCxnSpPr>
          <p:nvPr/>
        </p:nvCxnSpPr>
        <p:spPr>
          <a:xfrm flipV="1">
            <a:off x="1013500" y="3738985"/>
            <a:ext cx="810056" cy="31973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317264A-4F0E-1E22-F1FD-AF9A30E6CB1B}"/>
              </a:ext>
            </a:extLst>
          </p:cNvPr>
          <p:cNvCxnSpPr>
            <a:cxnSpLocks/>
          </p:cNvCxnSpPr>
          <p:nvPr/>
        </p:nvCxnSpPr>
        <p:spPr>
          <a:xfrm flipV="1">
            <a:off x="1568847" y="3891011"/>
            <a:ext cx="724738" cy="55879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600CC66-880A-F090-7B66-57A9D7E615CC}"/>
              </a:ext>
            </a:extLst>
          </p:cNvPr>
          <p:cNvCxnSpPr>
            <a:cxnSpLocks/>
            <a:stCxn id="17" idx="0"/>
            <a:endCxn id="5" idx="2"/>
          </p:cNvCxnSpPr>
          <p:nvPr/>
        </p:nvCxnSpPr>
        <p:spPr>
          <a:xfrm flipH="1" flipV="1">
            <a:off x="2412732" y="3918094"/>
            <a:ext cx="215145" cy="191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C1A3D93-2731-9CAA-35EE-D5BA33A73A97}"/>
              </a:ext>
            </a:extLst>
          </p:cNvPr>
          <p:cNvCxnSpPr>
            <a:cxnSpLocks/>
            <a:stCxn id="35" idx="6"/>
          </p:cNvCxnSpPr>
          <p:nvPr/>
        </p:nvCxnSpPr>
        <p:spPr>
          <a:xfrm>
            <a:off x="1101411" y="5214486"/>
            <a:ext cx="290377" cy="73816"/>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702BBAE-2AB6-40F5-78F6-47AFD8582404}"/>
              </a:ext>
            </a:extLst>
          </p:cNvPr>
          <p:cNvCxnSpPr>
            <a:cxnSpLocks/>
            <a:stCxn id="33" idx="7"/>
            <a:endCxn id="6" idx="1"/>
          </p:cNvCxnSpPr>
          <p:nvPr/>
        </p:nvCxnSpPr>
        <p:spPr>
          <a:xfrm flipV="1">
            <a:off x="1169499" y="5434238"/>
            <a:ext cx="112658" cy="335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7ACCB65-F7DA-12D5-AB3E-FF008D085C35}"/>
              </a:ext>
            </a:extLst>
          </p:cNvPr>
          <p:cNvCxnSpPr>
            <a:stCxn id="29" idx="7"/>
          </p:cNvCxnSpPr>
          <p:nvPr/>
        </p:nvCxnSpPr>
        <p:spPr>
          <a:xfrm flipH="1" flipV="1">
            <a:off x="1440390" y="5583773"/>
            <a:ext cx="70115" cy="714891"/>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4E895C2-7F65-9E45-A021-A235D52FC535}"/>
              </a:ext>
            </a:extLst>
          </p:cNvPr>
          <p:cNvCxnSpPr>
            <a:stCxn id="28" idx="1"/>
          </p:cNvCxnSpPr>
          <p:nvPr/>
        </p:nvCxnSpPr>
        <p:spPr>
          <a:xfrm flipH="1" flipV="1">
            <a:off x="1543769" y="5564831"/>
            <a:ext cx="182604" cy="380047"/>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79977D8-68C9-5D87-5012-7402BF749069}"/>
              </a:ext>
            </a:extLst>
          </p:cNvPr>
          <p:cNvCxnSpPr>
            <a:cxnSpLocks/>
            <a:stCxn id="36" idx="0"/>
          </p:cNvCxnSpPr>
          <p:nvPr/>
        </p:nvCxnSpPr>
        <p:spPr>
          <a:xfrm flipV="1">
            <a:off x="5182407" y="5564831"/>
            <a:ext cx="348129" cy="370031"/>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39B81C2-38B5-37BB-F2BB-F5939175DE50}"/>
              </a:ext>
            </a:extLst>
          </p:cNvPr>
          <p:cNvCxnSpPr>
            <a:cxnSpLocks/>
            <a:stCxn id="32" idx="7"/>
            <a:endCxn id="10" idx="2"/>
          </p:cNvCxnSpPr>
          <p:nvPr/>
        </p:nvCxnSpPr>
        <p:spPr>
          <a:xfrm flipH="1" flipV="1">
            <a:off x="6084252" y="5597124"/>
            <a:ext cx="253005" cy="775833"/>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8E3AF5D-8C8D-9E76-D184-3CDB4FABB7A7}"/>
              </a:ext>
            </a:extLst>
          </p:cNvPr>
          <p:cNvCxnSpPr>
            <a:cxnSpLocks/>
          </p:cNvCxnSpPr>
          <p:nvPr/>
        </p:nvCxnSpPr>
        <p:spPr>
          <a:xfrm flipH="1" flipV="1">
            <a:off x="6101473" y="5608806"/>
            <a:ext cx="990601" cy="73725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FDB952B-09FF-E9A1-E3C0-5A39799B0817}"/>
              </a:ext>
            </a:extLst>
          </p:cNvPr>
          <p:cNvCxnSpPr>
            <a:cxnSpLocks/>
            <a:stCxn id="34" idx="1"/>
          </p:cNvCxnSpPr>
          <p:nvPr/>
        </p:nvCxnSpPr>
        <p:spPr>
          <a:xfrm flipH="1" flipV="1">
            <a:off x="6530816" y="5581399"/>
            <a:ext cx="671733" cy="323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6524417-1400-5D22-A7BA-54383EDEDFED}"/>
              </a:ext>
            </a:extLst>
          </p:cNvPr>
          <p:cNvCxnSpPr>
            <a:stCxn id="53" idx="2"/>
            <a:endCxn id="10" idx="3"/>
          </p:cNvCxnSpPr>
          <p:nvPr/>
        </p:nvCxnSpPr>
        <p:spPr>
          <a:xfrm flipH="1" flipV="1">
            <a:off x="6879770" y="5418015"/>
            <a:ext cx="410531" cy="102765"/>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B6BAF0B-A0E0-9271-61E0-12B1348DFCF1}"/>
              </a:ext>
            </a:extLst>
          </p:cNvPr>
          <p:cNvCxnSpPr>
            <a:endCxn id="30" idx="3"/>
          </p:cNvCxnSpPr>
          <p:nvPr/>
        </p:nvCxnSpPr>
        <p:spPr>
          <a:xfrm flipV="1">
            <a:off x="6914175" y="3352336"/>
            <a:ext cx="155999" cy="245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24C4243-A50A-A532-462C-3E398241D500}"/>
              </a:ext>
            </a:extLst>
          </p:cNvPr>
          <p:cNvCxnSpPr>
            <a:stCxn id="9" idx="3"/>
            <a:endCxn id="19" idx="3"/>
          </p:cNvCxnSpPr>
          <p:nvPr/>
        </p:nvCxnSpPr>
        <p:spPr>
          <a:xfrm>
            <a:off x="7217799" y="3738985"/>
            <a:ext cx="223456" cy="1427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A81F42C-BEED-484D-B117-75CA2B383625}"/>
              </a:ext>
            </a:extLst>
          </p:cNvPr>
          <p:cNvCxnSpPr>
            <a:cxnSpLocks/>
            <a:stCxn id="20" idx="1"/>
          </p:cNvCxnSpPr>
          <p:nvPr/>
        </p:nvCxnSpPr>
        <p:spPr>
          <a:xfrm flipH="1" flipV="1">
            <a:off x="7005594" y="3873319"/>
            <a:ext cx="270770" cy="193867"/>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23BD24F-4105-72FF-6A3A-1E38C2846A29}"/>
              </a:ext>
            </a:extLst>
          </p:cNvPr>
          <p:cNvCxnSpPr>
            <a:cxnSpLocks/>
            <a:stCxn id="31" idx="0"/>
          </p:cNvCxnSpPr>
          <p:nvPr/>
        </p:nvCxnSpPr>
        <p:spPr>
          <a:xfrm flipH="1" flipV="1">
            <a:off x="6493256" y="3909109"/>
            <a:ext cx="889865" cy="564515"/>
          </a:xfrm>
          <a:prstGeom prst="line">
            <a:avLst/>
          </a:prstGeom>
        </p:spPr>
        <p:style>
          <a:lnRef idx="1">
            <a:schemeClr val="accent1"/>
          </a:lnRef>
          <a:fillRef idx="0">
            <a:schemeClr val="accent1"/>
          </a:fillRef>
          <a:effectRef idx="0">
            <a:schemeClr val="accent1"/>
          </a:effectRef>
          <a:fontRef idx="minor">
            <a:schemeClr val="tx1"/>
          </a:fontRef>
        </p:style>
      </p:cxnSp>
      <p:sp>
        <p:nvSpPr>
          <p:cNvPr id="88" name="Diamond 87">
            <a:extLst>
              <a:ext uri="{FF2B5EF4-FFF2-40B4-BE49-F238E27FC236}">
                <a16:creationId xmlns:a16="http://schemas.microsoft.com/office/drawing/2014/main" id="{01E4D778-0DBE-A1A2-129B-38BF5C1C8802}"/>
              </a:ext>
            </a:extLst>
          </p:cNvPr>
          <p:cNvSpPr/>
          <p:nvPr/>
        </p:nvSpPr>
        <p:spPr>
          <a:xfrm>
            <a:off x="3355161" y="2709337"/>
            <a:ext cx="1556471" cy="465064"/>
          </a:xfrm>
          <a:prstGeom prst="diamond">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1200" dirty="0">
                <a:latin typeface="Times New Roman" panose="02020603050405020304" pitchFamily="18" charset="0"/>
                <a:cs typeface="Times New Roman" panose="02020603050405020304" pitchFamily="18" charset="0"/>
              </a:rPr>
              <a:t>Equipped With</a:t>
            </a:r>
          </a:p>
        </p:txBody>
      </p:sp>
      <p:sp>
        <p:nvSpPr>
          <p:cNvPr id="89" name="Diamond 88">
            <a:extLst>
              <a:ext uri="{FF2B5EF4-FFF2-40B4-BE49-F238E27FC236}">
                <a16:creationId xmlns:a16="http://schemas.microsoft.com/office/drawing/2014/main" id="{D81F85F9-E718-3D00-0332-5C426B45FB0F}"/>
              </a:ext>
            </a:extLst>
          </p:cNvPr>
          <p:cNvSpPr/>
          <p:nvPr/>
        </p:nvSpPr>
        <p:spPr bwMode="auto">
          <a:xfrm>
            <a:off x="3355161" y="1899467"/>
            <a:ext cx="1556471" cy="465064"/>
          </a:xfrm>
          <a:prstGeom prst="diamond">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1200" dirty="0">
                <a:latin typeface="Times New Roman" panose="02020603050405020304" pitchFamily="18" charset="0"/>
                <a:cs typeface="Times New Roman" panose="02020603050405020304" pitchFamily="18" charset="0"/>
              </a:rPr>
              <a:t>Operates</a:t>
            </a:r>
          </a:p>
        </p:txBody>
      </p:sp>
      <p:sp>
        <p:nvSpPr>
          <p:cNvPr id="90" name="Diamond 89">
            <a:extLst>
              <a:ext uri="{FF2B5EF4-FFF2-40B4-BE49-F238E27FC236}">
                <a16:creationId xmlns:a16="http://schemas.microsoft.com/office/drawing/2014/main" id="{BA621108-3CD2-7B61-59D9-96606FA04850}"/>
              </a:ext>
            </a:extLst>
          </p:cNvPr>
          <p:cNvSpPr/>
          <p:nvPr/>
        </p:nvSpPr>
        <p:spPr bwMode="auto">
          <a:xfrm>
            <a:off x="3378614" y="3509653"/>
            <a:ext cx="1556471" cy="465064"/>
          </a:xfrm>
          <a:prstGeom prst="diamond">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1200" dirty="0">
                <a:latin typeface="Times New Roman" panose="02020603050405020304" pitchFamily="18" charset="0"/>
                <a:cs typeface="Times New Roman" panose="02020603050405020304" pitchFamily="18" charset="0"/>
              </a:rPr>
              <a:t>Feeds</a:t>
            </a:r>
          </a:p>
        </p:txBody>
      </p:sp>
      <p:sp>
        <p:nvSpPr>
          <p:cNvPr id="91" name="Diamond 90">
            <a:extLst>
              <a:ext uri="{FF2B5EF4-FFF2-40B4-BE49-F238E27FC236}">
                <a16:creationId xmlns:a16="http://schemas.microsoft.com/office/drawing/2014/main" id="{A4603A74-52F6-B11F-C973-B90E46F4B1A1}"/>
              </a:ext>
            </a:extLst>
          </p:cNvPr>
          <p:cNvSpPr/>
          <p:nvPr/>
        </p:nvSpPr>
        <p:spPr bwMode="auto">
          <a:xfrm>
            <a:off x="3379097" y="4319523"/>
            <a:ext cx="1672323" cy="465064"/>
          </a:xfrm>
          <a:prstGeom prst="diamond">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1200" dirty="0">
                <a:latin typeface="Times New Roman" panose="02020603050405020304" pitchFamily="18" charset="0"/>
                <a:cs typeface="Times New Roman" panose="02020603050405020304" pitchFamily="18" charset="0"/>
              </a:rPr>
              <a:t>Generates</a:t>
            </a:r>
          </a:p>
        </p:txBody>
      </p:sp>
      <p:sp>
        <p:nvSpPr>
          <p:cNvPr id="92" name="Diamond 91">
            <a:extLst>
              <a:ext uri="{FF2B5EF4-FFF2-40B4-BE49-F238E27FC236}">
                <a16:creationId xmlns:a16="http://schemas.microsoft.com/office/drawing/2014/main" id="{528B0C90-C6A5-3BD6-53AA-1F1BAD0BE332}"/>
              </a:ext>
            </a:extLst>
          </p:cNvPr>
          <p:cNvSpPr/>
          <p:nvPr/>
        </p:nvSpPr>
        <p:spPr bwMode="auto">
          <a:xfrm>
            <a:off x="3404825" y="5197164"/>
            <a:ext cx="1556471" cy="465064"/>
          </a:xfrm>
          <a:prstGeom prst="diamond">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1200" dirty="0">
                <a:latin typeface="Times New Roman" panose="02020603050405020304" pitchFamily="18" charset="0"/>
                <a:cs typeface="Times New Roman" panose="02020603050405020304" pitchFamily="18" charset="0"/>
              </a:rPr>
              <a:t>Triggers</a:t>
            </a:r>
          </a:p>
        </p:txBody>
      </p:sp>
      <p:cxnSp>
        <p:nvCxnSpPr>
          <p:cNvPr id="101" name="Straight Connector 100">
            <a:extLst>
              <a:ext uri="{FF2B5EF4-FFF2-40B4-BE49-F238E27FC236}">
                <a16:creationId xmlns:a16="http://schemas.microsoft.com/office/drawing/2014/main" id="{47B64E5D-2A42-AE47-59A3-0E21EB517653}"/>
              </a:ext>
            </a:extLst>
          </p:cNvPr>
          <p:cNvCxnSpPr>
            <a:stCxn id="6" idx="3"/>
            <a:endCxn id="92" idx="1"/>
          </p:cNvCxnSpPr>
          <p:nvPr/>
        </p:nvCxnSpPr>
        <p:spPr>
          <a:xfrm flipV="1">
            <a:off x="3224079" y="5429696"/>
            <a:ext cx="180746" cy="45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AB717F3-4F2F-D8AA-9818-551FFA890198}"/>
              </a:ext>
            </a:extLst>
          </p:cNvPr>
          <p:cNvCxnSpPr>
            <a:stCxn id="92" idx="3"/>
            <a:endCxn id="10" idx="1"/>
          </p:cNvCxnSpPr>
          <p:nvPr/>
        </p:nvCxnSpPr>
        <p:spPr>
          <a:xfrm flipV="1">
            <a:off x="4961296" y="5418015"/>
            <a:ext cx="327437" cy="116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497A3E3-2F93-C290-8F0C-950974486383}"/>
              </a:ext>
            </a:extLst>
          </p:cNvPr>
          <p:cNvCxnSpPr>
            <a:stCxn id="25" idx="1"/>
          </p:cNvCxnSpPr>
          <p:nvPr/>
        </p:nvCxnSpPr>
        <p:spPr>
          <a:xfrm flipH="1" flipV="1">
            <a:off x="2873194" y="5622513"/>
            <a:ext cx="208820" cy="3018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EF14993-6DA3-BF7F-7BCB-0233CA11EACF}"/>
              </a:ext>
            </a:extLst>
          </p:cNvPr>
          <p:cNvCxnSpPr>
            <a:stCxn id="6" idx="2"/>
            <a:endCxn id="26" idx="0"/>
          </p:cNvCxnSpPr>
          <p:nvPr/>
        </p:nvCxnSpPr>
        <p:spPr>
          <a:xfrm>
            <a:off x="2253118" y="5613347"/>
            <a:ext cx="648507" cy="6870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D3A72D7-A004-F1A8-51E5-FA4B296FA30D}"/>
              </a:ext>
            </a:extLst>
          </p:cNvPr>
          <p:cNvCxnSpPr>
            <a:cxnSpLocks/>
            <a:stCxn id="6" idx="0"/>
            <a:endCxn id="91" idx="1"/>
          </p:cNvCxnSpPr>
          <p:nvPr/>
        </p:nvCxnSpPr>
        <p:spPr>
          <a:xfrm flipV="1">
            <a:off x="2253118" y="4552055"/>
            <a:ext cx="1125979" cy="70307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BD2BCE8B-4924-33B0-7026-98A8C4D074E7}"/>
              </a:ext>
            </a:extLst>
          </p:cNvPr>
          <p:cNvCxnSpPr>
            <a:cxnSpLocks/>
            <a:stCxn id="91" idx="3"/>
            <a:endCxn id="9" idx="2"/>
          </p:cNvCxnSpPr>
          <p:nvPr/>
        </p:nvCxnSpPr>
        <p:spPr>
          <a:xfrm flipV="1">
            <a:off x="5051420" y="3918094"/>
            <a:ext cx="1174994" cy="6339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81DC50-54DC-E363-A20A-19146FA14391}"/>
              </a:ext>
            </a:extLst>
          </p:cNvPr>
          <p:cNvCxnSpPr>
            <a:stCxn id="5" idx="3"/>
            <a:endCxn id="90" idx="1"/>
          </p:cNvCxnSpPr>
          <p:nvPr/>
        </p:nvCxnSpPr>
        <p:spPr>
          <a:xfrm>
            <a:off x="3001907" y="3738985"/>
            <a:ext cx="376707" cy="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07948CC8-BAE9-34F4-07C0-4C38EAAED019}"/>
              </a:ext>
            </a:extLst>
          </p:cNvPr>
          <p:cNvCxnSpPr>
            <a:stCxn id="90" idx="3"/>
            <a:endCxn id="9" idx="1"/>
          </p:cNvCxnSpPr>
          <p:nvPr/>
        </p:nvCxnSpPr>
        <p:spPr>
          <a:xfrm flipV="1">
            <a:off x="4935085" y="3738985"/>
            <a:ext cx="299944" cy="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8EE4785-414C-DB03-AA6D-C65E95C18B11}"/>
              </a:ext>
            </a:extLst>
          </p:cNvPr>
          <p:cNvCxnSpPr>
            <a:stCxn id="8" idx="2"/>
            <a:endCxn id="88" idx="3"/>
          </p:cNvCxnSpPr>
          <p:nvPr/>
        </p:nvCxnSpPr>
        <p:spPr>
          <a:xfrm flipH="1">
            <a:off x="4911632" y="2306881"/>
            <a:ext cx="1504787" cy="634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26890F64-2111-B543-D03C-0F08A7A9EF4B}"/>
              </a:ext>
            </a:extLst>
          </p:cNvPr>
          <p:cNvCxnSpPr>
            <a:stCxn id="88" idx="1"/>
            <a:endCxn id="5" idx="0"/>
          </p:cNvCxnSpPr>
          <p:nvPr/>
        </p:nvCxnSpPr>
        <p:spPr>
          <a:xfrm flipH="1">
            <a:off x="2412732" y="2941869"/>
            <a:ext cx="942429" cy="6180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281DC8D1-F690-E647-BB3E-E9B780D3FBE2}"/>
              </a:ext>
            </a:extLst>
          </p:cNvPr>
          <p:cNvCxnSpPr>
            <a:stCxn id="3" idx="3"/>
            <a:endCxn id="89" idx="1"/>
          </p:cNvCxnSpPr>
          <p:nvPr/>
        </p:nvCxnSpPr>
        <p:spPr>
          <a:xfrm>
            <a:off x="2570139" y="2124650"/>
            <a:ext cx="785022" cy="73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DFE3BF3-AAD3-0FE2-D580-D0CA2ED7272F}"/>
              </a:ext>
            </a:extLst>
          </p:cNvPr>
          <p:cNvCxnSpPr>
            <a:stCxn id="89" idx="3"/>
            <a:endCxn id="8" idx="1"/>
          </p:cNvCxnSpPr>
          <p:nvPr/>
        </p:nvCxnSpPr>
        <p:spPr>
          <a:xfrm flipV="1">
            <a:off x="4911632" y="2127772"/>
            <a:ext cx="915611" cy="4227"/>
          </a:xfrm>
          <a:prstGeom prst="line">
            <a:avLst/>
          </a:prstGeom>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9E70B848-CA8B-1C62-0F03-0490B211C67F}"/>
              </a:ext>
            </a:extLst>
          </p:cNvPr>
          <p:cNvSpPr txBox="1"/>
          <p:nvPr/>
        </p:nvSpPr>
        <p:spPr>
          <a:xfrm>
            <a:off x="2812969" y="1870237"/>
            <a:ext cx="281527" cy="292388"/>
          </a:xfrm>
          <a:prstGeom prst="rect">
            <a:avLst/>
          </a:prstGeom>
          <a:noFill/>
        </p:spPr>
        <p:txBody>
          <a:bodyPr wrap="square" rtlCol="0">
            <a:spAutoFit/>
          </a:bodyPr>
          <a:lstStyle/>
          <a:p>
            <a:r>
              <a:rPr lang="en-IN" sz="1300" dirty="0">
                <a:solidFill>
                  <a:schemeClr val="tx1">
                    <a:lumMod val="50000"/>
                    <a:lumOff val="50000"/>
                  </a:schemeClr>
                </a:solidFill>
                <a:latin typeface="Times New Roman" panose="02020603050405020304" pitchFamily="18" charset="0"/>
                <a:cs typeface="Times New Roman" panose="02020603050405020304" pitchFamily="18" charset="0"/>
              </a:rPr>
              <a:t>1</a:t>
            </a:r>
          </a:p>
        </p:txBody>
      </p:sp>
      <p:sp>
        <p:nvSpPr>
          <p:cNvPr id="158" name="TextBox 157">
            <a:extLst>
              <a:ext uri="{FF2B5EF4-FFF2-40B4-BE49-F238E27FC236}">
                <a16:creationId xmlns:a16="http://schemas.microsoft.com/office/drawing/2014/main" id="{3CA8FD1E-B425-BD54-8BD6-4FFEA034CE25}"/>
              </a:ext>
            </a:extLst>
          </p:cNvPr>
          <p:cNvSpPr txBox="1"/>
          <p:nvPr/>
        </p:nvSpPr>
        <p:spPr>
          <a:xfrm>
            <a:off x="5183756" y="1891290"/>
            <a:ext cx="348947" cy="292388"/>
          </a:xfrm>
          <a:prstGeom prst="rect">
            <a:avLst/>
          </a:prstGeom>
          <a:noFill/>
        </p:spPr>
        <p:txBody>
          <a:bodyPr wrap="square">
            <a:spAutoFit/>
          </a:bodyPr>
          <a:lstStyle/>
          <a:p>
            <a:r>
              <a:rPr lang="en-IN" sz="1300" dirty="0">
                <a:solidFill>
                  <a:schemeClr val="tx1">
                    <a:lumMod val="50000"/>
                    <a:lumOff val="50000"/>
                  </a:schemeClr>
                </a:solidFill>
                <a:latin typeface="Times New Roman" panose="02020603050405020304" pitchFamily="18" charset="0"/>
                <a:cs typeface="Times New Roman" panose="02020603050405020304" pitchFamily="18" charset="0"/>
              </a:rPr>
              <a:t>M</a:t>
            </a:r>
          </a:p>
        </p:txBody>
      </p:sp>
      <p:sp>
        <p:nvSpPr>
          <p:cNvPr id="160" name="TextBox 159">
            <a:extLst>
              <a:ext uri="{FF2B5EF4-FFF2-40B4-BE49-F238E27FC236}">
                <a16:creationId xmlns:a16="http://schemas.microsoft.com/office/drawing/2014/main" id="{30F22A1F-2F6C-A530-2EB5-7D26797B149A}"/>
              </a:ext>
            </a:extLst>
          </p:cNvPr>
          <p:cNvSpPr txBox="1"/>
          <p:nvPr/>
        </p:nvSpPr>
        <p:spPr>
          <a:xfrm>
            <a:off x="2671441" y="2978818"/>
            <a:ext cx="291209" cy="292388"/>
          </a:xfrm>
          <a:prstGeom prst="rect">
            <a:avLst/>
          </a:prstGeom>
          <a:noFill/>
        </p:spPr>
        <p:txBody>
          <a:bodyPr wrap="square">
            <a:spAutoFit/>
          </a:bodyPr>
          <a:lstStyle/>
          <a:p>
            <a:r>
              <a:rPr lang="en-IN" sz="1300" dirty="0">
                <a:solidFill>
                  <a:schemeClr val="tx1">
                    <a:lumMod val="50000"/>
                    <a:lumOff val="50000"/>
                  </a:schemeClr>
                </a:solidFill>
                <a:latin typeface="Times New Roman" panose="02020603050405020304" pitchFamily="18" charset="0"/>
                <a:cs typeface="Times New Roman" panose="02020603050405020304" pitchFamily="18" charset="0"/>
              </a:rPr>
              <a:t>M</a:t>
            </a:r>
          </a:p>
        </p:txBody>
      </p:sp>
      <p:sp>
        <p:nvSpPr>
          <p:cNvPr id="162" name="TextBox 161">
            <a:extLst>
              <a:ext uri="{FF2B5EF4-FFF2-40B4-BE49-F238E27FC236}">
                <a16:creationId xmlns:a16="http://schemas.microsoft.com/office/drawing/2014/main" id="{FE79E6F5-28A7-EBF8-756E-5F72850BE2D8}"/>
              </a:ext>
            </a:extLst>
          </p:cNvPr>
          <p:cNvSpPr txBox="1"/>
          <p:nvPr/>
        </p:nvSpPr>
        <p:spPr>
          <a:xfrm>
            <a:off x="5288733" y="2455047"/>
            <a:ext cx="250195" cy="292388"/>
          </a:xfrm>
          <a:prstGeom prst="rect">
            <a:avLst/>
          </a:prstGeom>
          <a:noFill/>
        </p:spPr>
        <p:txBody>
          <a:bodyPr wrap="square">
            <a:spAutoFit/>
          </a:bodyPr>
          <a:lstStyle/>
          <a:p>
            <a:r>
              <a:rPr lang="en-IN" sz="1300" dirty="0">
                <a:solidFill>
                  <a:schemeClr val="tx1">
                    <a:lumMod val="50000"/>
                    <a:lumOff val="50000"/>
                  </a:schemeClr>
                </a:solidFill>
                <a:latin typeface="Times New Roman" panose="02020603050405020304" pitchFamily="18" charset="0"/>
                <a:cs typeface="Times New Roman" panose="02020603050405020304" pitchFamily="18" charset="0"/>
              </a:rPr>
              <a:t>1</a:t>
            </a:r>
          </a:p>
        </p:txBody>
      </p:sp>
      <p:sp>
        <p:nvSpPr>
          <p:cNvPr id="168" name="TextBox 167">
            <a:extLst>
              <a:ext uri="{FF2B5EF4-FFF2-40B4-BE49-F238E27FC236}">
                <a16:creationId xmlns:a16="http://schemas.microsoft.com/office/drawing/2014/main" id="{3CC79421-94CD-6D47-8F7F-DE04EB2E2059}"/>
              </a:ext>
            </a:extLst>
          </p:cNvPr>
          <p:cNvSpPr txBox="1"/>
          <p:nvPr/>
        </p:nvSpPr>
        <p:spPr>
          <a:xfrm>
            <a:off x="4909864" y="3493841"/>
            <a:ext cx="356673" cy="292388"/>
          </a:xfrm>
          <a:prstGeom prst="rect">
            <a:avLst/>
          </a:prstGeom>
          <a:noFill/>
        </p:spPr>
        <p:txBody>
          <a:bodyPr wrap="square">
            <a:spAutoFit/>
          </a:bodyPr>
          <a:lstStyle/>
          <a:p>
            <a:r>
              <a:rPr lang="en-IN" sz="1300" dirty="0">
                <a:solidFill>
                  <a:schemeClr val="tx1">
                    <a:lumMod val="50000"/>
                    <a:lumOff val="50000"/>
                  </a:schemeClr>
                </a:solidFill>
                <a:latin typeface="Times New Roman" panose="02020603050405020304" pitchFamily="18" charset="0"/>
                <a:cs typeface="Times New Roman" panose="02020603050405020304" pitchFamily="18" charset="0"/>
              </a:rPr>
              <a:t>M</a:t>
            </a:r>
          </a:p>
        </p:txBody>
      </p:sp>
      <p:sp>
        <p:nvSpPr>
          <p:cNvPr id="170" name="TextBox 169">
            <a:extLst>
              <a:ext uri="{FF2B5EF4-FFF2-40B4-BE49-F238E27FC236}">
                <a16:creationId xmlns:a16="http://schemas.microsoft.com/office/drawing/2014/main" id="{9BA9AA63-DFA1-77C4-E84C-AE661A9E4346}"/>
              </a:ext>
            </a:extLst>
          </p:cNvPr>
          <p:cNvSpPr txBox="1"/>
          <p:nvPr/>
        </p:nvSpPr>
        <p:spPr>
          <a:xfrm>
            <a:off x="3063116" y="3494181"/>
            <a:ext cx="291209" cy="292388"/>
          </a:xfrm>
          <a:prstGeom prst="rect">
            <a:avLst/>
          </a:prstGeom>
          <a:noFill/>
        </p:spPr>
        <p:txBody>
          <a:bodyPr wrap="square">
            <a:spAutoFit/>
          </a:bodyPr>
          <a:lstStyle/>
          <a:p>
            <a:r>
              <a:rPr lang="en-IN" sz="1300" dirty="0">
                <a:solidFill>
                  <a:schemeClr val="tx1">
                    <a:lumMod val="50000"/>
                    <a:lumOff val="50000"/>
                  </a:schemeClr>
                </a:solidFill>
                <a:latin typeface="Times New Roman" panose="02020603050405020304" pitchFamily="18" charset="0"/>
                <a:cs typeface="Times New Roman" panose="02020603050405020304" pitchFamily="18" charset="0"/>
              </a:rPr>
              <a:t>1</a:t>
            </a:r>
          </a:p>
        </p:txBody>
      </p:sp>
      <p:sp>
        <p:nvSpPr>
          <p:cNvPr id="172" name="TextBox 171">
            <a:extLst>
              <a:ext uri="{FF2B5EF4-FFF2-40B4-BE49-F238E27FC236}">
                <a16:creationId xmlns:a16="http://schemas.microsoft.com/office/drawing/2014/main" id="{AAE162D8-1201-AD70-CE04-7B9438368502}"/>
              </a:ext>
            </a:extLst>
          </p:cNvPr>
          <p:cNvSpPr txBox="1"/>
          <p:nvPr/>
        </p:nvSpPr>
        <p:spPr>
          <a:xfrm>
            <a:off x="2409454" y="4745787"/>
            <a:ext cx="291209" cy="292388"/>
          </a:xfrm>
          <a:prstGeom prst="rect">
            <a:avLst/>
          </a:prstGeom>
          <a:noFill/>
        </p:spPr>
        <p:txBody>
          <a:bodyPr wrap="square">
            <a:spAutoFit/>
          </a:bodyPr>
          <a:lstStyle/>
          <a:p>
            <a:r>
              <a:rPr lang="en-IN" sz="1300" dirty="0">
                <a:solidFill>
                  <a:schemeClr val="tx1">
                    <a:lumMod val="50000"/>
                    <a:lumOff val="50000"/>
                  </a:schemeClr>
                </a:solidFill>
                <a:latin typeface="Times New Roman" panose="02020603050405020304" pitchFamily="18" charset="0"/>
                <a:cs typeface="Times New Roman" panose="02020603050405020304" pitchFamily="18" charset="0"/>
              </a:rPr>
              <a:t>M</a:t>
            </a:r>
          </a:p>
        </p:txBody>
      </p:sp>
      <p:sp>
        <p:nvSpPr>
          <p:cNvPr id="174" name="TextBox 173">
            <a:extLst>
              <a:ext uri="{FF2B5EF4-FFF2-40B4-BE49-F238E27FC236}">
                <a16:creationId xmlns:a16="http://schemas.microsoft.com/office/drawing/2014/main" id="{C7A0D3BB-2105-3341-86AA-BE13E0FEC688}"/>
              </a:ext>
            </a:extLst>
          </p:cNvPr>
          <p:cNvSpPr txBox="1"/>
          <p:nvPr/>
        </p:nvSpPr>
        <p:spPr>
          <a:xfrm>
            <a:off x="5363153" y="4036108"/>
            <a:ext cx="260023" cy="292388"/>
          </a:xfrm>
          <a:prstGeom prst="rect">
            <a:avLst/>
          </a:prstGeom>
          <a:noFill/>
        </p:spPr>
        <p:txBody>
          <a:bodyPr wrap="square">
            <a:spAutoFit/>
          </a:bodyPr>
          <a:lstStyle/>
          <a:p>
            <a:r>
              <a:rPr lang="en-IN" sz="1300" dirty="0">
                <a:solidFill>
                  <a:schemeClr val="tx1">
                    <a:lumMod val="50000"/>
                    <a:lumOff val="50000"/>
                  </a:schemeClr>
                </a:solidFill>
                <a:latin typeface="Times New Roman" panose="02020603050405020304" pitchFamily="18" charset="0"/>
                <a:cs typeface="Times New Roman" panose="02020603050405020304" pitchFamily="18" charset="0"/>
              </a:rPr>
              <a:t>1</a:t>
            </a:r>
          </a:p>
        </p:txBody>
      </p:sp>
      <p:sp>
        <p:nvSpPr>
          <p:cNvPr id="176" name="TextBox 175">
            <a:extLst>
              <a:ext uri="{FF2B5EF4-FFF2-40B4-BE49-F238E27FC236}">
                <a16:creationId xmlns:a16="http://schemas.microsoft.com/office/drawing/2014/main" id="{7A2F74BE-9B8B-E7EC-F08B-1E84E8B4A1C7}"/>
              </a:ext>
            </a:extLst>
          </p:cNvPr>
          <p:cNvSpPr txBox="1"/>
          <p:nvPr/>
        </p:nvSpPr>
        <p:spPr>
          <a:xfrm>
            <a:off x="4955045" y="5195476"/>
            <a:ext cx="260023" cy="292388"/>
          </a:xfrm>
          <a:prstGeom prst="rect">
            <a:avLst/>
          </a:prstGeom>
          <a:noFill/>
        </p:spPr>
        <p:txBody>
          <a:bodyPr wrap="square">
            <a:spAutoFit/>
          </a:bodyPr>
          <a:lstStyle/>
          <a:p>
            <a:r>
              <a:rPr lang="en-IN" sz="1300" dirty="0">
                <a:solidFill>
                  <a:schemeClr val="tx1">
                    <a:lumMod val="50000"/>
                    <a:lumOff val="50000"/>
                  </a:schemeClr>
                </a:solidFill>
                <a:latin typeface="Times New Roman" panose="02020603050405020304" pitchFamily="18" charset="0"/>
                <a:cs typeface="Times New Roman" panose="02020603050405020304" pitchFamily="18" charset="0"/>
              </a:rPr>
              <a:t>M</a:t>
            </a:r>
          </a:p>
        </p:txBody>
      </p:sp>
      <p:sp>
        <p:nvSpPr>
          <p:cNvPr id="185" name="TextBox 184">
            <a:extLst>
              <a:ext uri="{FF2B5EF4-FFF2-40B4-BE49-F238E27FC236}">
                <a16:creationId xmlns:a16="http://schemas.microsoft.com/office/drawing/2014/main" id="{CDF2C796-DE33-6655-3DFD-71340C05A50F}"/>
              </a:ext>
            </a:extLst>
          </p:cNvPr>
          <p:cNvSpPr txBox="1"/>
          <p:nvPr/>
        </p:nvSpPr>
        <p:spPr>
          <a:xfrm>
            <a:off x="3191142" y="5170415"/>
            <a:ext cx="235214" cy="292388"/>
          </a:xfrm>
          <a:prstGeom prst="rect">
            <a:avLst/>
          </a:prstGeom>
          <a:noFill/>
        </p:spPr>
        <p:txBody>
          <a:bodyPr wrap="square">
            <a:spAutoFit/>
          </a:bodyPr>
          <a:lstStyle/>
          <a:p>
            <a:r>
              <a:rPr lang="en-IN" sz="1300" dirty="0">
                <a:solidFill>
                  <a:schemeClr val="tx1">
                    <a:lumMod val="50000"/>
                    <a:lumOff val="50000"/>
                  </a:schemeClr>
                </a:solidFill>
                <a:latin typeface="Times New Roman" panose="02020603050405020304" pitchFamily="18" charset="0"/>
                <a:cs typeface="Times New Roman" panose="02020603050405020304" pitchFamily="18" charset="0"/>
              </a:rPr>
              <a:t>1</a:t>
            </a:r>
          </a:p>
        </p:txBody>
      </p:sp>
    </p:spTree>
    <p:extLst>
      <p:ext uri="{BB962C8B-B14F-4D97-AF65-F5344CB8AC3E}">
        <p14:creationId xmlns:p14="http://schemas.microsoft.com/office/powerpoint/2010/main" val="2051521724"/>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D2102-BBE3-848F-52B7-58D466E6A40D}"/>
              </a:ext>
            </a:extLst>
          </p:cNvPr>
          <p:cNvSpPr>
            <a:spLocks noGrp="1"/>
          </p:cNvSpPr>
          <p:nvPr>
            <p:ph type="title"/>
          </p:nvPr>
        </p:nvSpPr>
        <p:spPr/>
        <p:txBody>
          <a:bodyPr/>
          <a:lstStyle/>
          <a:p>
            <a:r>
              <a:rPr lang="en-IN" dirty="0"/>
              <a:t>BuckleUp AI: Use of Sensors</a:t>
            </a:r>
          </a:p>
        </p:txBody>
      </p:sp>
      <p:sp>
        <p:nvSpPr>
          <p:cNvPr id="3" name="Slide Number Placeholder 2">
            <a:extLst>
              <a:ext uri="{FF2B5EF4-FFF2-40B4-BE49-F238E27FC236}">
                <a16:creationId xmlns:a16="http://schemas.microsoft.com/office/drawing/2014/main" id="{8D9DCB81-6750-3407-4073-6F0BCCC3DB65}"/>
              </a:ext>
            </a:extLst>
          </p:cNvPr>
          <p:cNvSpPr>
            <a:spLocks noGrp="1"/>
          </p:cNvSpPr>
          <p:nvPr>
            <p:ph type="sldNum" sz="quarter" idx="12"/>
          </p:nvPr>
        </p:nvSpPr>
        <p:spPr/>
        <p:txBody>
          <a:bodyPr/>
          <a:lstStyle/>
          <a:p>
            <a:pPr>
              <a:defRPr/>
            </a:pPr>
            <a:fld id="{6E2D2B3B-882E-40F3-A32F-6DD516915044}" type="slidenum">
              <a:rPr lang="en-US" smtClean="0"/>
              <a:t>16</a:t>
            </a:fld>
            <a:endParaRPr lang="en-US"/>
          </a:p>
        </p:txBody>
      </p:sp>
      <p:pic>
        <p:nvPicPr>
          <p:cNvPr id="5" name="Picture 4">
            <a:extLst>
              <a:ext uri="{FF2B5EF4-FFF2-40B4-BE49-F238E27FC236}">
                <a16:creationId xmlns:a16="http://schemas.microsoft.com/office/drawing/2014/main" id="{C53B2E40-7A8F-C94D-74FE-92D5BBC7C4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450" y="1662757"/>
            <a:ext cx="6367968" cy="4382443"/>
          </a:xfrm>
          <a:prstGeom prst="rect">
            <a:avLst/>
          </a:prstGeom>
          <a:solidFill>
            <a:srgbClr val="FFFFFF">
              <a:shade val="85000"/>
            </a:srgbClr>
          </a:solidFill>
          <a:ln w="190500" cap="sq">
            <a:solidFill>
              <a:schemeClr val="tx1">
                <a:lumMod val="75000"/>
                <a:lumOff val="2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62383513"/>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73769-BBB7-1383-1E4A-427EDF435FB1}"/>
              </a:ext>
            </a:extLst>
          </p:cNvPr>
          <p:cNvSpPr>
            <a:spLocks noGrp="1"/>
          </p:cNvSpPr>
          <p:nvPr>
            <p:ph type="ctrTitle"/>
          </p:nvPr>
        </p:nvSpPr>
        <p:spPr>
          <a:xfrm>
            <a:off x="179109" y="556969"/>
            <a:ext cx="8258411" cy="1186992"/>
          </a:xfrm>
        </p:spPr>
        <p:txBody>
          <a:bodyPr/>
          <a:lstStyle/>
          <a:p>
            <a:r>
              <a:rPr lang="en-IN" sz="5400" dirty="0"/>
              <a:t>BuckleUp AI: Sensors for Seat Belt Detection</a:t>
            </a:r>
          </a:p>
        </p:txBody>
      </p:sp>
      <p:sp>
        <p:nvSpPr>
          <p:cNvPr id="3" name="Subtitle 2">
            <a:extLst>
              <a:ext uri="{FF2B5EF4-FFF2-40B4-BE49-F238E27FC236}">
                <a16:creationId xmlns:a16="http://schemas.microsoft.com/office/drawing/2014/main" id="{6D01BB29-8E0D-EF62-7A42-EB734DDFB684}"/>
              </a:ext>
            </a:extLst>
          </p:cNvPr>
          <p:cNvSpPr>
            <a:spLocks noGrp="1"/>
          </p:cNvSpPr>
          <p:nvPr>
            <p:ph type="subTitle" idx="1"/>
          </p:nvPr>
        </p:nvSpPr>
        <p:spPr>
          <a:xfrm>
            <a:off x="261592" y="1743961"/>
            <a:ext cx="7760617" cy="1066800"/>
          </a:xfrm>
        </p:spPr>
        <p:txBody>
          <a:bodyPr>
            <a:noAutofit/>
          </a:bodyPr>
          <a:lstStyle/>
          <a:p>
            <a:r>
              <a:rPr lang="en-US" sz="1600" b="0" i="0" dirty="0">
                <a:solidFill>
                  <a:srgbClr val="555555"/>
                </a:solidFill>
                <a:effectLst/>
                <a:latin typeface="+mj-lt"/>
              </a:rPr>
              <a:t>As we all know, seat belts are now used by all airlines and in almost all automotive vehicles with the possibility that they may become mandatory for buses and trains as well. In recent years the sensor has been discovered by safety belt designers as being perhaps the best and most reliable way to detect when a seat belt has been engaged</a:t>
            </a:r>
            <a:r>
              <a:rPr lang="en-US" sz="1600" dirty="0">
                <a:solidFill>
                  <a:srgbClr val="555555"/>
                </a:solidFill>
                <a:latin typeface="+mj-lt"/>
              </a:rPr>
              <a:t>.</a:t>
            </a:r>
            <a:endParaRPr lang="en-US" sz="1600" b="0" i="0" dirty="0">
              <a:solidFill>
                <a:srgbClr val="555555"/>
              </a:solidFill>
              <a:effectLst/>
              <a:latin typeface="+mj-lt"/>
            </a:endParaRPr>
          </a:p>
          <a:p>
            <a:endParaRPr lang="en-US" sz="1600" dirty="0">
              <a:solidFill>
                <a:srgbClr val="555555"/>
              </a:solidFill>
              <a:latin typeface="+mj-lt"/>
            </a:endParaRPr>
          </a:p>
          <a:p>
            <a:pPr algn="l" fontAlgn="base"/>
            <a:r>
              <a:rPr lang="en-US" sz="5200" i="0" dirty="0">
                <a:solidFill>
                  <a:schemeClr val="tx1">
                    <a:lumMod val="75000"/>
                    <a:lumOff val="25000"/>
                  </a:schemeClr>
                </a:solidFill>
                <a:effectLst/>
                <a:latin typeface="+mj-lt"/>
              </a:rPr>
              <a:t>Features of these sensors:</a:t>
            </a:r>
          </a:p>
          <a:p>
            <a:pPr algn="l" fontAlgn="base"/>
            <a:endParaRPr lang="en-US" sz="1600" b="1" i="0" dirty="0">
              <a:solidFill>
                <a:srgbClr val="3D3D3D"/>
              </a:solidFill>
              <a:effectLst/>
              <a:latin typeface="+mj-lt"/>
            </a:endParaRPr>
          </a:p>
          <a:p>
            <a:pPr algn="l" fontAlgn="base">
              <a:buFont typeface="Arial" panose="020B0604020202020204" pitchFamily="34" charset="0"/>
              <a:buChar char="•"/>
            </a:pPr>
            <a:r>
              <a:rPr lang="en-US" sz="1600" b="0" i="0" dirty="0">
                <a:solidFill>
                  <a:srgbClr val="555555"/>
                </a:solidFill>
                <a:effectLst/>
                <a:latin typeface="+mj-lt"/>
              </a:rPr>
              <a:t> Ability to activate and control the switching function from only one side of the buckle.</a:t>
            </a:r>
          </a:p>
          <a:p>
            <a:pPr algn="l" fontAlgn="base">
              <a:buFont typeface="Arial" panose="020B0604020202020204" pitchFamily="34" charset="0"/>
              <a:buChar char="•"/>
            </a:pPr>
            <a:r>
              <a:rPr lang="en-US" sz="1600" b="0" i="0" dirty="0">
                <a:solidFill>
                  <a:srgbClr val="555555"/>
                </a:solidFill>
                <a:effectLst/>
                <a:latin typeface="+mj-lt"/>
              </a:rPr>
              <a:t> Designed for SPST (Form A) and SPDT (Form C) switching.</a:t>
            </a:r>
          </a:p>
          <a:p>
            <a:pPr algn="l" fontAlgn="base">
              <a:buFont typeface="Arial" panose="020B0604020202020204" pitchFamily="34" charset="0"/>
              <a:buChar char="•"/>
            </a:pPr>
            <a:r>
              <a:rPr lang="en-US" sz="1600" b="0" i="0" dirty="0">
                <a:solidFill>
                  <a:srgbClr val="555555"/>
                </a:solidFill>
                <a:effectLst/>
                <a:latin typeface="+mj-lt"/>
              </a:rPr>
              <a:t> Designed to handle high-shock environments.</a:t>
            </a:r>
          </a:p>
          <a:p>
            <a:pPr algn="l" fontAlgn="base">
              <a:buFont typeface="Arial" panose="020B0604020202020204" pitchFamily="34" charset="0"/>
              <a:buChar char="•"/>
            </a:pPr>
            <a:r>
              <a:rPr lang="en-US" sz="1600" b="0" i="0" dirty="0">
                <a:solidFill>
                  <a:srgbClr val="555555"/>
                </a:solidFill>
                <a:effectLst/>
                <a:latin typeface="+mj-lt"/>
              </a:rPr>
              <a:t> Designed to operate in dirty environments.</a:t>
            </a:r>
          </a:p>
          <a:p>
            <a:pPr algn="l" fontAlgn="base">
              <a:buFont typeface="Arial" panose="020B0604020202020204" pitchFamily="34" charset="0"/>
              <a:buChar char="•"/>
            </a:pPr>
            <a:r>
              <a:rPr lang="en-US" sz="1600" b="0" i="0" dirty="0">
                <a:solidFill>
                  <a:srgbClr val="555555"/>
                </a:solidFill>
                <a:effectLst/>
                <a:latin typeface="+mj-lt"/>
              </a:rPr>
              <a:t> Dynamically tested contacts.</a:t>
            </a:r>
          </a:p>
          <a:p>
            <a:pPr algn="l" fontAlgn="base">
              <a:buFont typeface="Arial" panose="020B0604020202020204" pitchFamily="34" charset="0"/>
              <a:buChar char="•"/>
            </a:pPr>
            <a:r>
              <a:rPr lang="en-US" sz="1600" b="0" i="0" dirty="0">
                <a:solidFill>
                  <a:srgbClr val="555555"/>
                </a:solidFill>
                <a:effectLst/>
                <a:latin typeface="+mj-lt"/>
              </a:rPr>
              <a:t> Hermetically sealed.</a:t>
            </a:r>
          </a:p>
          <a:p>
            <a:pPr algn="l" fontAlgn="base">
              <a:buFont typeface="Arial" panose="020B0604020202020204" pitchFamily="34" charset="0"/>
              <a:buChar char="•"/>
            </a:pPr>
            <a:r>
              <a:rPr lang="en-US" sz="1600" b="0" i="0" dirty="0">
                <a:solidFill>
                  <a:srgbClr val="555555"/>
                </a:solidFill>
                <a:effectLst/>
                <a:latin typeface="+mj-lt"/>
              </a:rPr>
              <a:t> Millions of reliable switching operations.</a:t>
            </a:r>
          </a:p>
          <a:p>
            <a:pPr algn="l" fontAlgn="base">
              <a:buFont typeface="Arial" panose="020B0604020202020204" pitchFamily="34" charset="0"/>
              <a:buChar char="•"/>
            </a:pPr>
            <a:r>
              <a:rPr lang="en-US" sz="1600" b="0" i="0" dirty="0">
                <a:solidFill>
                  <a:srgbClr val="555555"/>
                </a:solidFill>
                <a:effectLst/>
                <a:latin typeface="+mj-lt"/>
              </a:rPr>
              <a:t> Reliable switching.</a:t>
            </a:r>
          </a:p>
          <a:p>
            <a:endParaRPr lang="en-IN" sz="1600" dirty="0">
              <a:latin typeface="+mj-lt"/>
            </a:endParaRPr>
          </a:p>
        </p:txBody>
      </p:sp>
      <p:sp>
        <p:nvSpPr>
          <p:cNvPr id="4" name="Slide Number Placeholder 3">
            <a:extLst>
              <a:ext uri="{FF2B5EF4-FFF2-40B4-BE49-F238E27FC236}">
                <a16:creationId xmlns:a16="http://schemas.microsoft.com/office/drawing/2014/main" id="{9B70CA22-9EAA-542E-0D1F-1E0ABC0ACD57}"/>
              </a:ext>
            </a:extLst>
          </p:cNvPr>
          <p:cNvSpPr>
            <a:spLocks noGrp="1"/>
          </p:cNvSpPr>
          <p:nvPr>
            <p:ph type="sldNum" sz="quarter" idx="12"/>
          </p:nvPr>
        </p:nvSpPr>
        <p:spPr/>
        <p:txBody>
          <a:bodyPr/>
          <a:lstStyle/>
          <a:p>
            <a:pPr>
              <a:defRPr/>
            </a:pPr>
            <a:fld id="{6E2D2B3B-882E-40F3-A32F-6DD516915044}" type="slidenum">
              <a:rPr lang="en-US" smtClean="0"/>
              <a:t>17</a:t>
            </a:fld>
            <a:endParaRPr lang="en-US"/>
          </a:p>
        </p:txBody>
      </p:sp>
    </p:spTree>
    <p:extLst>
      <p:ext uri="{BB962C8B-B14F-4D97-AF65-F5344CB8AC3E}">
        <p14:creationId xmlns:p14="http://schemas.microsoft.com/office/powerpoint/2010/main" val="3374696869"/>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BAA20-59ED-07D1-82CC-64975A5606A2}"/>
              </a:ext>
            </a:extLst>
          </p:cNvPr>
          <p:cNvSpPr>
            <a:spLocks noGrp="1"/>
          </p:cNvSpPr>
          <p:nvPr>
            <p:ph type="title"/>
          </p:nvPr>
        </p:nvSpPr>
        <p:spPr>
          <a:xfrm>
            <a:off x="122548" y="4154864"/>
            <a:ext cx="7620000" cy="1143000"/>
          </a:xfrm>
        </p:spPr>
        <p:txBody>
          <a:bodyPr/>
          <a:lstStyle/>
          <a:p>
            <a:pPr>
              <a:lnSpc>
                <a:spcPct val="107000"/>
              </a:lnSpc>
              <a:spcAft>
                <a:spcPts val="800"/>
              </a:spcAft>
            </a:pPr>
            <a:r>
              <a:rPr lang="en-IN" sz="1200" kern="100" dirty="0">
                <a:effectLst/>
                <a:ea typeface="Calibri" panose="020F0502020204030204" pitchFamily="34" charset="0"/>
                <a:cs typeface="Times New Roman" panose="02020603050405020304" pitchFamily="18" charset="0"/>
              </a:rPr>
              <a:t>import cv2</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import numpy as np</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import imutils</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 </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#Slope of line</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def Slope(a,b,c,d):</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    return (d - b)/(c - a)</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 </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 Reading Image</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beltframe = cv2.imread("Test.jpg")</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 </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 Resizing The Image</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beltframe = imutils.resize(beltframe, height=800)</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 </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#Converting To GrayScale</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beltgray = cv2.cvtColor(beltframe, cv2.COLOR_BGR2GRAY)</a:t>
            </a:r>
            <a:br>
              <a:rPr lang="en-IN" sz="1200" kern="100" dirty="0">
                <a:effectLst/>
                <a:ea typeface="Calibri" panose="020F0502020204030204" pitchFamily="34" charset="0"/>
                <a:cs typeface="Times New Roman" panose="02020603050405020304" pitchFamily="18" charset="0"/>
              </a:rPr>
            </a:b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 No Belt Detected Yet</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belt = False</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 </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 Bluring The Image For Smoothness</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blur = cv2.blur(beltgray, (1, 1))</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 </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 Converting Image To Edges</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edges = cv2.Canny(blur, 50, 400)</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 </a:t>
            </a:r>
            <a:br>
              <a:rPr lang="en-IN" sz="1200" kern="100" dirty="0">
                <a:effectLst/>
                <a:ea typeface="Calibri" panose="020F0502020204030204" pitchFamily="34" charset="0"/>
                <a:cs typeface="Times New Roman" panose="02020603050405020304" pitchFamily="18" charset="0"/>
              </a:rPr>
            </a:br>
            <a:br>
              <a:rPr lang="en-IN" sz="1200" b="0" dirty="0">
                <a:solidFill>
                  <a:srgbClr val="FFFFFF"/>
                </a:solidFill>
                <a:effectLst/>
              </a:rPr>
            </a:br>
            <a:br>
              <a:rPr lang="en-IN" sz="1200" b="0" dirty="0">
                <a:solidFill>
                  <a:srgbClr val="FFFFFF"/>
                </a:solidFill>
                <a:effectLst/>
              </a:rPr>
            </a:br>
            <a:br>
              <a:rPr lang="en-IN" sz="1200" b="0" dirty="0">
                <a:solidFill>
                  <a:srgbClr val="FFFFFF"/>
                </a:solidFill>
                <a:effectLst/>
              </a:rPr>
            </a:br>
            <a:br>
              <a:rPr lang="en-IN" sz="1200" b="0" dirty="0">
                <a:solidFill>
                  <a:srgbClr val="FFFFFF"/>
                </a:solidFill>
                <a:effectLst/>
              </a:rPr>
            </a:br>
            <a:endParaRPr lang="en-IN" sz="1200" dirty="0">
              <a:cs typeface="Times New Roman" panose="02020603050405020304" pitchFamily="18" charset="0"/>
            </a:endParaRPr>
          </a:p>
        </p:txBody>
      </p:sp>
      <p:sp>
        <p:nvSpPr>
          <p:cNvPr id="3" name="Slide Number Placeholder 2">
            <a:extLst>
              <a:ext uri="{FF2B5EF4-FFF2-40B4-BE49-F238E27FC236}">
                <a16:creationId xmlns:a16="http://schemas.microsoft.com/office/drawing/2014/main" id="{C3514716-BA47-9A37-187A-1E530FE40A1B}"/>
              </a:ext>
            </a:extLst>
          </p:cNvPr>
          <p:cNvSpPr>
            <a:spLocks noGrp="1"/>
          </p:cNvSpPr>
          <p:nvPr>
            <p:ph type="sldNum" sz="quarter" idx="12"/>
          </p:nvPr>
        </p:nvSpPr>
        <p:spPr/>
        <p:txBody>
          <a:bodyPr/>
          <a:lstStyle/>
          <a:p>
            <a:pPr>
              <a:defRPr/>
            </a:pPr>
            <a:fld id="{6E2D2B3B-882E-40F3-A32F-6DD516915044}" type="slidenum">
              <a:rPr lang="en-US" smtClean="0"/>
              <a:t>18</a:t>
            </a:fld>
            <a:endParaRPr lang="en-US"/>
          </a:p>
        </p:txBody>
      </p:sp>
      <p:sp>
        <p:nvSpPr>
          <p:cNvPr id="4" name="TextBox 3">
            <a:extLst>
              <a:ext uri="{FF2B5EF4-FFF2-40B4-BE49-F238E27FC236}">
                <a16:creationId xmlns:a16="http://schemas.microsoft.com/office/drawing/2014/main" id="{BC218C3E-E7BC-8217-E143-0B4262D08497}"/>
              </a:ext>
            </a:extLst>
          </p:cNvPr>
          <p:cNvSpPr txBox="1"/>
          <p:nvPr/>
        </p:nvSpPr>
        <p:spPr>
          <a:xfrm>
            <a:off x="122548" y="65988"/>
            <a:ext cx="7210628" cy="1569660"/>
          </a:xfrm>
          <a:prstGeom prst="rect">
            <a:avLst/>
          </a:prstGeom>
          <a:noFill/>
        </p:spPr>
        <p:txBody>
          <a:bodyPr wrap="none" rtlCol="0">
            <a:spAutoFit/>
          </a:bodyPr>
          <a:lstStyle/>
          <a:p>
            <a:r>
              <a:rPr lang="en-IN" sz="4800" dirty="0">
                <a:solidFill>
                  <a:schemeClr val="tx1">
                    <a:lumMod val="90000"/>
                    <a:lumOff val="10000"/>
                  </a:schemeClr>
                </a:solidFill>
                <a:latin typeface="Times New Roman" panose="02020603050405020304" pitchFamily="18" charset="0"/>
                <a:cs typeface="Times New Roman" panose="02020603050405020304" pitchFamily="18" charset="0"/>
              </a:rPr>
              <a:t>BuckleUp AI:</a:t>
            </a:r>
          </a:p>
          <a:p>
            <a:r>
              <a:rPr lang="en-IN" sz="4800" dirty="0">
                <a:solidFill>
                  <a:schemeClr val="tx1">
                    <a:lumMod val="90000"/>
                    <a:lumOff val="10000"/>
                  </a:schemeClr>
                </a:solidFill>
                <a:latin typeface="Times New Roman" panose="02020603050405020304" pitchFamily="18" charset="0"/>
                <a:cs typeface="Times New Roman" panose="02020603050405020304" pitchFamily="18" charset="0"/>
              </a:rPr>
              <a:t>Python Code using OpenCV</a:t>
            </a:r>
          </a:p>
        </p:txBody>
      </p:sp>
      <p:sp>
        <p:nvSpPr>
          <p:cNvPr id="6" name="TextBox 5">
            <a:extLst>
              <a:ext uri="{FF2B5EF4-FFF2-40B4-BE49-F238E27FC236}">
                <a16:creationId xmlns:a16="http://schemas.microsoft.com/office/drawing/2014/main" id="{97EF74D1-CEE7-F939-BBC5-E88E86C1BD51}"/>
              </a:ext>
            </a:extLst>
          </p:cNvPr>
          <p:cNvSpPr txBox="1"/>
          <p:nvPr/>
        </p:nvSpPr>
        <p:spPr>
          <a:xfrm>
            <a:off x="3638747" y="6045200"/>
            <a:ext cx="4637988" cy="584775"/>
          </a:xfrm>
          <a:prstGeom prst="rect">
            <a:avLst/>
          </a:prstGeom>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lang="en-IN" sz="1600" dirty="0">
                <a:latin typeface="+mj-lt"/>
              </a:rPr>
              <a:t>This code is to detect seatbelts in a moving vehicle with the help of Speed Detecting Cameras.</a:t>
            </a:r>
          </a:p>
        </p:txBody>
      </p:sp>
    </p:spTree>
    <p:extLst>
      <p:ext uri="{BB962C8B-B14F-4D97-AF65-F5344CB8AC3E}">
        <p14:creationId xmlns:p14="http://schemas.microsoft.com/office/powerpoint/2010/main" val="3532184422"/>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65974-8D3B-E586-40AE-F63E5E01BF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6D73FE-9B75-A3BF-F580-40E0918879A9}"/>
              </a:ext>
            </a:extLst>
          </p:cNvPr>
          <p:cNvSpPr>
            <a:spLocks noGrp="1"/>
          </p:cNvSpPr>
          <p:nvPr>
            <p:ph type="title"/>
          </p:nvPr>
        </p:nvSpPr>
        <p:spPr>
          <a:xfrm>
            <a:off x="98982" y="2951767"/>
            <a:ext cx="7620000" cy="1143000"/>
          </a:xfrm>
        </p:spPr>
        <p:txBody>
          <a:bodyPr/>
          <a:lstStyle/>
          <a:p>
            <a:pPr>
              <a:lnSpc>
                <a:spcPct val="107000"/>
              </a:lnSpc>
              <a:spcAft>
                <a:spcPts val="800"/>
              </a:spcAft>
            </a:pP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 </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 Previous Line Slope</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ps = 0</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 </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 Previous Line Co-ordinates</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px1, py1, px2, py2 = 0, 0, 0, 0</a:t>
            </a:r>
            <a:br>
              <a:rPr lang="en-IN" sz="1200" kern="100" dirty="0">
                <a:effectLst/>
                <a:ea typeface="Calibri" panose="020F0502020204030204" pitchFamily="34" charset="0"/>
                <a:cs typeface="Times New Roman" panose="02020603050405020304" pitchFamily="18" charset="0"/>
              </a:rPr>
            </a:br>
            <a:br>
              <a:rPr lang="en-IN" sz="1200" kern="100" dirty="0">
                <a:effectLst/>
                <a:ea typeface="Calibri" panose="020F0502020204030204" pitchFamily="34" charset="0"/>
                <a:cs typeface="Times New Roman" panose="02020603050405020304" pitchFamily="18" charset="0"/>
              </a:rPr>
            </a:b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 Extracting Lines</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lines = cv2.HoughLinesP(edges, 1, np.pi/270, 30, maxLineGap = 20, minLineLength = 170)</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 </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 If "lines" are not Empty</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if lines is not None:</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    # Loop line by line</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    for line in lines:</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 </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        # Co-ordinates Of Current Line</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        x1, y1, x2, y2 = line[0]</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        # Slope Of Current Line</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        s = Slope(x1,y1,x2,y2)</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        </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        # If  the Current Line's Slope Is Greater Than 0.7 And Less Than 2</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        if ((abs(s) &gt; 0.7) and (abs (s) &lt; 2)):</a:t>
            </a:r>
            <a:br>
              <a:rPr lang="en-IN" sz="1200" kern="100" dirty="0">
                <a:effectLst/>
                <a:ea typeface="Calibri" panose="020F0502020204030204" pitchFamily="34" charset="0"/>
                <a:cs typeface="Times New Roman" panose="02020603050405020304" pitchFamily="18" charset="0"/>
              </a:rPr>
            </a:br>
            <a:br>
              <a:rPr lang="en-IN" sz="1200" kern="100" dirty="0">
                <a:effectLst/>
                <a:ea typeface="Calibri" panose="020F0502020204030204" pitchFamily="34" charset="0"/>
                <a:cs typeface="Times New Roman" panose="02020603050405020304" pitchFamily="18" charset="0"/>
              </a:rPr>
            </a:b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            # And Previous Line's Slope Is Within 0.7 To 2</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            if((abs(ps) &gt; 0.7) and (abs(ps) &lt; 2)):</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 </a:t>
            </a:r>
            <a:r>
              <a:rPr lang="en-IN" sz="1200" kern="100" dirty="0">
                <a:ea typeface="Calibri" panose="020F0502020204030204" pitchFamily="34" charset="0"/>
                <a:cs typeface="Times New Roman" panose="02020603050405020304" pitchFamily="18" charset="0"/>
              </a:rPr>
              <a:t>          </a:t>
            </a:r>
            <a:r>
              <a:rPr lang="en-IN" sz="1200" kern="100" dirty="0">
                <a:effectLst/>
                <a:ea typeface="Calibri" panose="020F0502020204030204" pitchFamily="34" charset="0"/>
                <a:cs typeface="Times New Roman" panose="02020603050405020304" pitchFamily="18" charset="0"/>
              </a:rPr>
              <a:t> # And Both The Lines Are Not Too Far From Each Other</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                if(((abs(x1 - px1) &gt; 5) and (abs(x2 - px2) &gt; 5)) or ((abs(y1 - py1) &gt; 5) and (abs(y2 - py2) &gt; 5))):</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 </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                    # Plot The Lines On "beltframe"</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                    cv2.line(beltframe, (x1, y1), (x2, y2), (0, 0, 255), 3)</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                    cv2.line(beltframe, (px1, py1), (px2, py2), (0, 0, 255), 3)</a:t>
            </a:r>
            <a:br>
              <a:rPr lang="en-IN" sz="1200" kern="100" dirty="0">
                <a:ea typeface="Calibri" panose="020F0502020204030204" pitchFamily="34" charset="0"/>
                <a:cs typeface="Times New Roman" panose="02020603050405020304" pitchFamily="18" charset="0"/>
              </a:rPr>
            </a:br>
            <a:br>
              <a:rPr lang="en-IN" sz="1200" b="0" dirty="0">
                <a:solidFill>
                  <a:srgbClr val="FFFFFF"/>
                </a:solidFill>
                <a:effectLst/>
              </a:rPr>
            </a:br>
            <a:br>
              <a:rPr lang="en-IN" sz="1200" b="0" dirty="0">
                <a:solidFill>
                  <a:srgbClr val="FFFFFF"/>
                </a:solidFill>
                <a:effectLst/>
              </a:rPr>
            </a:br>
            <a:br>
              <a:rPr lang="en-IN" sz="1200" b="0" dirty="0">
                <a:solidFill>
                  <a:srgbClr val="FFFFFF"/>
                </a:solidFill>
                <a:effectLst/>
              </a:rPr>
            </a:br>
            <a:br>
              <a:rPr lang="en-IN" sz="1200" b="0" dirty="0">
                <a:solidFill>
                  <a:srgbClr val="FFFFFF"/>
                </a:solidFill>
                <a:effectLst/>
              </a:rPr>
            </a:br>
            <a:endParaRPr lang="en-IN" sz="1200" dirty="0">
              <a:cs typeface="Times New Roman" panose="02020603050405020304" pitchFamily="18" charset="0"/>
            </a:endParaRPr>
          </a:p>
        </p:txBody>
      </p:sp>
      <p:sp>
        <p:nvSpPr>
          <p:cNvPr id="3" name="Slide Number Placeholder 2">
            <a:extLst>
              <a:ext uri="{FF2B5EF4-FFF2-40B4-BE49-F238E27FC236}">
                <a16:creationId xmlns:a16="http://schemas.microsoft.com/office/drawing/2014/main" id="{BAB8EA2A-ED45-52A5-E178-DF949C79A8A1}"/>
              </a:ext>
            </a:extLst>
          </p:cNvPr>
          <p:cNvSpPr>
            <a:spLocks noGrp="1"/>
          </p:cNvSpPr>
          <p:nvPr>
            <p:ph type="sldNum" sz="quarter" idx="12"/>
          </p:nvPr>
        </p:nvSpPr>
        <p:spPr/>
        <p:txBody>
          <a:bodyPr/>
          <a:lstStyle/>
          <a:p>
            <a:pPr>
              <a:defRPr/>
            </a:pPr>
            <a:fld id="{6E2D2B3B-882E-40F3-A32F-6DD516915044}" type="slidenum">
              <a:rPr lang="en-US" smtClean="0"/>
              <a:t>19</a:t>
            </a:fld>
            <a:endParaRPr lang="en-US"/>
          </a:p>
        </p:txBody>
      </p:sp>
    </p:spTree>
    <p:extLst>
      <p:ext uri="{BB962C8B-B14F-4D97-AF65-F5344CB8AC3E}">
        <p14:creationId xmlns:p14="http://schemas.microsoft.com/office/powerpoint/2010/main" val="2718682599"/>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3009E-A96E-BBCB-237E-33B443390152}"/>
              </a:ext>
            </a:extLst>
          </p:cNvPr>
          <p:cNvSpPr>
            <a:spLocks noGrp="1"/>
          </p:cNvSpPr>
          <p:nvPr>
            <p:ph type="title"/>
          </p:nvPr>
        </p:nvSpPr>
        <p:spPr>
          <a:xfrm>
            <a:off x="381786" y="487700"/>
            <a:ext cx="7620000" cy="1143000"/>
          </a:xfrm>
        </p:spPr>
        <p:txBody>
          <a:bodyPr/>
          <a:lstStyle/>
          <a:p>
            <a:r>
              <a:rPr lang="en-IN" sz="6000" dirty="0">
                <a:latin typeface="Times New Roman" panose="02020603050405020304" pitchFamily="18" charset="0"/>
                <a:cs typeface="Times New Roman" panose="02020603050405020304" pitchFamily="18" charset="0"/>
              </a:rPr>
              <a:t>Introduction</a:t>
            </a:r>
          </a:p>
        </p:txBody>
      </p:sp>
      <p:sp>
        <p:nvSpPr>
          <p:cNvPr id="3" name="Slide Number Placeholder 2">
            <a:extLst>
              <a:ext uri="{FF2B5EF4-FFF2-40B4-BE49-F238E27FC236}">
                <a16:creationId xmlns:a16="http://schemas.microsoft.com/office/drawing/2014/main" id="{E152CC55-6D2F-C5E1-D3FB-F3D3FBB1457F}"/>
              </a:ext>
            </a:extLst>
          </p:cNvPr>
          <p:cNvSpPr>
            <a:spLocks noGrp="1"/>
          </p:cNvSpPr>
          <p:nvPr>
            <p:ph type="sldNum" sz="quarter" idx="12"/>
          </p:nvPr>
        </p:nvSpPr>
        <p:spPr/>
        <p:txBody>
          <a:bodyPr/>
          <a:lstStyle/>
          <a:p>
            <a:pPr>
              <a:defRPr/>
            </a:pPr>
            <a:fld id="{6E2D2B3B-882E-40F3-A32F-6DD516915044}" type="slidenum">
              <a:rPr lang="en-US" smtClean="0"/>
              <a:t>2</a:t>
            </a:fld>
            <a:endParaRPr lang="en-US"/>
          </a:p>
        </p:txBody>
      </p:sp>
      <p:sp>
        <p:nvSpPr>
          <p:cNvPr id="5" name="TextBox 4">
            <a:extLst>
              <a:ext uri="{FF2B5EF4-FFF2-40B4-BE49-F238E27FC236}">
                <a16:creationId xmlns:a16="http://schemas.microsoft.com/office/drawing/2014/main" id="{F98396A5-12B5-A704-D915-5B6964612A1A}"/>
              </a:ext>
            </a:extLst>
          </p:cNvPr>
          <p:cNvSpPr txBox="1"/>
          <p:nvPr/>
        </p:nvSpPr>
        <p:spPr>
          <a:xfrm>
            <a:off x="457201" y="1830596"/>
            <a:ext cx="6980547" cy="4539704"/>
          </a:xfrm>
          <a:prstGeom prst="rect">
            <a:avLst/>
          </a:prstGeom>
          <a:noFill/>
        </p:spPr>
        <p:txBody>
          <a:bodyPr wrap="square">
            <a:spAutoFit/>
          </a:bodyPr>
          <a:lstStyle/>
          <a:p>
            <a:r>
              <a:rPr lang="en-US" sz="1700" b="0" i="0" u="none" strike="noStrike" dirty="0">
                <a:solidFill>
                  <a:schemeClr val="tx1">
                    <a:lumMod val="90000"/>
                    <a:lumOff val="10000"/>
                  </a:schemeClr>
                </a:solidFill>
                <a:effectLst/>
                <a:latin typeface="Times New Roman" panose="02020603050405020304" pitchFamily="18" charset="0"/>
                <a:cs typeface="Times New Roman" panose="02020603050405020304" pitchFamily="18" charset="0"/>
              </a:rPr>
              <a:t>As a result of Road Traffic Accidents around the world, the lives of about 1.35 million people are cut short annually. About 20 to 50 million people experience nonfatal injuries due to these accidents and many are disabled permanently. Road traffic accidents are causing significant economic impacts on victims, thereby to the whole nation, by costing around 3% loss of the gross domestic product . Thus, traffic accident has emerged as a topic of discussion and analyzing traffic accident data, becoming a major concern for researchers in search of coherent methods for road accidents forecasting. The main aim of accident data analysis is to identify the factors affecting road traffic accident occurrences, thus mitigate the main issues in the area of road safety. The effectiveness of accident prevention methods depends mostly on the genuineness of the gathered and estimated data and the suitability of the analysis methods. The selection of the right data analysis method will help in uncovering the reasons for accident occurrence at a particular zone or location of study and to predict with reasonable precision, the probability of accident occurrence per day or the relative safety of various categories of road users in that region.</a:t>
            </a:r>
            <a:endParaRPr lang="en-IN" sz="1700" dirty="0">
              <a:solidFill>
                <a:schemeClr val="tx1">
                  <a:lumMod val="90000"/>
                  <a:lumOff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5622082"/>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6CA121-D2B8-7FBA-E255-E526F541C4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56BEC5-3E52-4ED8-465B-911396B7F41D}"/>
              </a:ext>
            </a:extLst>
          </p:cNvPr>
          <p:cNvSpPr>
            <a:spLocks noGrp="1"/>
          </p:cNvSpPr>
          <p:nvPr>
            <p:ph type="title"/>
          </p:nvPr>
        </p:nvSpPr>
        <p:spPr>
          <a:xfrm>
            <a:off x="70702" y="2480428"/>
            <a:ext cx="7620000" cy="1143000"/>
          </a:xfrm>
        </p:spPr>
        <p:txBody>
          <a:bodyPr/>
          <a:lstStyle/>
          <a:p>
            <a:pPr>
              <a:lnSpc>
                <a:spcPct val="107000"/>
              </a:lnSpc>
              <a:spcAft>
                <a:spcPts val="800"/>
              </a:spcAft>
            </a:pPr>
            <a:br>
              <a:rPr lang="en-IN" sz="1200" kern="100" dirty="0">
                <a:effectLst/>
                <a:ea typeface="Calibri" panose="020F0502020204030204" pitchFamily="34" charset="0"/>
                <a:cs typeface="Times New Roman" panose="02020603050405020304" pitchFamily="18" charset="0"/>
              </a:rPr>
            </a:br>
            <a:br>
              <a:rPr lang="en-IN" sz="1200" kern="100" dirty="0">
                <a:effectLst/>
                <a:ea typeface="Calibri" panose="020F0502020204030204" pitchFamily="34" charset="0"/>
                <a:cs typeface="Times New Roman" panose="02020603050405020304" pitchFamily="18" charset="0"/>
              </a:rPr>
            </a:b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            # And Previous Line's Slope Is Within 0.7 To 2</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            if((abs(ps) &gt; 0.7) and (abs(ps) &lt; 2)):</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 </a:t>
            </a:r>
            <a:r>
              <a:rPr lang="en-IN" sz="1200" kern="100" dirty="0">
                <a:ea typeface="Calibri" panose="020F0502020204030204" pitchFamily="34" charset="0"/>
                <a:cs typeface="Times New Roman" panose="02020603050405020304" pitchFamily="18" charset="0"/>
              </a:rPr>
              <a:t>          </a:t>
            </a:r>
            <a:r>
              <a:rPr lang="en-IN" sz="1200" kern="100" dirty="0">
                <a:effectLst/>
                <a:ea typeface="Calibri" panose="020F0502020204030204" pitchFamily="34" charset="0"/>
                <a:cs typeface="Times New Roman" panose="02020603050405020304" pitchFamily="18" charset="0"/>
              </a:rPr>
              <a:t> # And Both The Lines Are Not Too Far From Each Other</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                if(((abs(x1 - px1) &gt; 5) and (abs(x2 - px2) &gt; 5)) or ((abs(y1 - py1) &gt; 5) and (abs(y2 - py2) &gt; 5))):</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 </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                    # Plot The Lines On "beltframe"</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                    cv2.line(beltframe, (x1, y1), (x2, y2), (0, 0, 255), 3)</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                    cv2.line(beltframe, (px1, py1), (px2, py2), (0, 0, 255), 3)</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 </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                    # Belt Is Detected</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                    print ("Belt Detected")</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                    belt = True</a:t>
            </a:r>
            <a:br>
              <a:rPr lang="en-IN" sz="1200" kern="100" dirty="0">
                <a:effectLst/>
                <a:ea typeface="Calibri" panose="020F0502020204030204" pitchFamily="34" charset="0"/>
                <a:cs typeface="Times New Roman" panose="02020603050405020304" pitchFamily="18" charset="0"/>
              </a:rPr>
            </a:b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       # Otherwise Current Slope Becomes Previous Slope (ps) And Current Line Becomes Previous Line (px1, py1, px2, py2)            </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        ps = s</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        px1, py1, px2, py2 = line[0]</a:t>
            </a:r>
            <a:br>
              <a:rPr lang="en-IN" sz="1200" kern="100" dirty="0">
                <a:effectLst/>
                <a:ea typeface="Calibri" panose="020F0502020204030204" pitchFamily="34" charset="0"/>
                <a:cs typeface="Times New Roman" panose="02020603050405020304" pitchFamily="18" charset="0"/>
              </a:rPr>
            </a:br>
            <a:br>
              <a:rPr lang="en-IN" sz="1200" kern="100" dirty="0">
                <a:effectLst/>
                <a:ea typeface="Calibri" panose="020F0502020204030204" pitchFamily="34" charset="0"/>
                <a:cs typeface="Times New Roman" panose="02020603050405020304" pitchFamily="18" charset="0"/>
              </a:rPr>
            </a:br>
            <a:br>
              <a:rPr lang="en-IN" sz="1200" kern="100" dirty="0">
                <a:effectLst/>
                <a:ea typeface="Calibri" panose="020F0502020204030204" pitchFamily="34" charset="0"/>
                <a:cs typeface="Times New Roman" panose="02020603050405020304" pitchFamily="18" charset="0"/>
              </a:rPr>
            </a:b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if belt == False:</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    print("No Seatbelt detected")</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 </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 Show The "beltframe"</a:t>
            </a: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cv2.imshow("Seat Belt", beltframe)</a:t>
            </a:r>
            <a:br>
              <a:rPr lang="en-IN" sz="1200" kern="100" dirty="0">
                <a:effectLst/>
                <a:ea typeface="Calibri" panose="020F0502020204030204" pitchFamily="34" charset="0"/>
                <a:cs typeface="Times New Roman" panose="02020603050405020304" pitchFamily="18" charset="0"/>
              </a:rPr>
            </a:b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br>
              <a:rPr lang="en-IN" sz="1200" kern="100" dirty="0">
                <a:effectLst/>
                <a:ea typeface="Calibri" panose="020F0502020204030204" pitchFamily="34" charset="0"/>
                <a:cs typeface="Times New Roman" panose="02020603050405020304" pitchFamily="18" charset="0"/>
              </a:rPr>
            </a:br>
            <a:br>
              <a:rPr lang="en-IN" sz="1200" kern="100" dirty="0">
                <a:effectLst/>
                <a:ea typeface="Calibri" panose="020F0502020204030204" pitchFamily="34" charset="0"/>
                <a:cs typeface="Times New Roman" panose="02020603050405020304" pitchFamily="18" charset="0"/>
              </a:rPr>
            </a:br>
            <a:br>
              <a:rPr lang="en-IN" sz="1200" b="0" dirty="0">
                <a:solidFill>
                  <a:srgbClr val="FFFFFF"/>
                </a:solidFill>
                <a:effectLst/>
              </a:rPr>
            </a:br>
            <a:br>
              <a:rPr lang="en-IN" sz="1200" b="0" dirty="0">
                <a:solidFill>
                  <a:srgbClr val="FFFFFF"/>
                </a:solidFill>
                <a:effectLst/>
              </a:rPr>
            </a:br>
            <a:br>
              <a:rPr lang="en-IN" sz="1200" b="0" dirty="0">
                <a:solidFill>
                  <a:srgbClr val="FFFFFF"/>
                </a:solidFill>
                <a:effectLst/>
              </a:rPr>
            </a:br>
            <a:br>
              <a:rPr lang="en-IN" sz="1200" b="0" dirty="0">
                <a:solidFill>
                  <a:srgbClr val="FFFFFF"/>
                </a:solidFill>
                <a:effectLst/>
              </a:rPr>
            </a:br>
            <a:endParaRPr lang="en-IN" sz="1200" dirty="0">
              <a:cs typeface="Times New Roman" panose="02020603050405020304" pitchFamily="18" charset="0"/>
            </a:endParaRPr>
          </a:p>
        </p:txBody>
      </p:sp>
      <p:sp>
        <p:nvSpPr>
          <p:cNvPr id="3" name="Slide Number Placeholder 2">
            <a:extLst>
              <a:ext uri="{FF2B5EF4-FFF2-40B4-BE49-F238E27FC236}">
                <a16:creationId xmlns:a16="http://schemas.microsoft.com/office/drawing/2014/main" id="{46DD3221-9DAD-8657-D9A8-9F401B312704}"/>
              </a:ext>
            </a:extLst>
          </p:cNvPr>
          <p:cNvSpPr>
            <a:spLocks noGrp="1"/>
          </p:cNvSpPr>
          <p:nvPr>
            <p:ph type="sldNum" sz="quarter" idx="12"/>
          </p:nvPr>
        </p:nvSpPr>
        <p:spPr/>
        <p:txBody>
          <a:bodyPr/>
          <a:lstStyle/>
          <a:p>
            <a:pPr>
              <a:defRPr/>
            </a:pPr>
            <a:fld id="{6E2D2B3B-882E-40F3-A32F-6DD516915044}" type="slidenum">
              <a:rPr lang="en-US" smtClean="0"/>
              <a:t>20</a:t>
            </a:fld>
            <a:endParaRPr lang="en-US"/>
          </a:p>
        </p:txBody>
      </p:sp>
    </p:spTree>
    <p:extLst>
      <p:ext uri="{BB962C8B-B14F-4D97-AF65-F5344CB8AC3E}">
        <p14:creationId xmlns:p14="http://schemas.microsoft.com/office/powerpoint/2010/main" val="2188001640"/>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98D916-B696-BC3D-76FE-8A31F5EC9480}"/>
              </a:ext>
            </a:extLst>
          </p:cNvPr>
          <p:cNvSpPr>
            <a:spLocks noGrp="1"/>
          </p:cNvSpPr>
          <p:nvPr>
            <p:ph type="sldNum" sz="quarter" idx="12"/>
          </p:nvPr>
        </p:nvSpPr>
        <p:spPr/>
        <p:txBody>
          <a:bodyPr/>
          <a:lstStyle/>
          <a:p>
            <a:pPr>
              <a:defRPr/>
            </a:pPr>
            <a:fld id="{6E2D2B3B-882E-40F3-A32F-6DD516915044}" type="slidenum">
              <a:rPr lang="en-US" smtClean="0"/>
              <a:t>21</a:t>
            </a:fld>
            <a:endParaRPr lang="en-US"/>
          </a:p>
        </p:txBody>
      </p:sp>
      <p:pic>
        <p:nvPicPr>
          <p:cNvPr id="3" name="Picture 2">
            <a:extLst>
              <a:ext uri="{FF2B5EF4-FFF2-40B4-BE49-F238E27FC236}">
                <a16:creationId xmlns:a16="http://schemas.microsoft.com/office/drawing/2014/main" id="{21CC352D-52BD-2B47-AD09-7E991343D5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035" y="1602556"/>
            <a:ext cx="7351622" cy="4772582"/>
          </a:xfrm>
          <a:prstGeom prst="rect">
            <a:avLst/>
          </a:prstGeom>
        </p:spPr>
      </p:pic>
      <p:sp>
        <p:nvSpPr>
          <p:cNvPr id="4" name="TextBox 3">
            <a:extLst>
              <a:ext uri="{FF2B5EF4-FFF2-40B4-BE49-F238E27FC236}">
                <a16:creationId xmlns:a16="http://schemas.microsoft.com/office/drawing/2014/main" id="{D9AAFECB-2A20-1EAA-64D4-E149AE99D01A}"/>
              </a:ext>
            </a:extLst>
          </p:cNvPr>
          <p:cNvSpPr txBox="1"/>
          <p:nvPr/>
        </p:nvSpPr>
        <p:spPr>
          <a:xfrm>
            <a:off x="284821" y="320511"/>
            <a:ext cx="7641836" cy="1015663"/>
          </a:xfrm>
          <a:prstGeom prst="rect">
            <a:avLst/>
          </a:prstGeom>
          <a:noFill/>
        </p:spPr>
        <p:txBody>
          <a:bodyPr wrap="none" rtlCol="0">
            <a:spAutoFit/>
          </a:bodyPr>
          <a:lstStyle/>
          <a:p>
            <a:r>
              <a:rPr lang="en-IN" sz="6000" dirty="0">
                <a:solidFill>
                  <a:schemeClr val="tx1">
                    <a:lumMod val="90000"/>
                    <a:lumOff val="10000"/>
                  </a:schemeClr>
                </a:solidFill>
                <a:latin typeface="Times New Roman" panose="02020603050405020304" pitchFamily="18" charset="0"/>
                <a:cs typeface="Times New Roman" panose="02020603050405020304" pitchFamily="18" charset="0"/>
              </a:rPr>
              <a:t>Sample of BuckleUp AI</a:t>
            </a:r>
          </a:p>
        </p:txBody>
      </p:sp>
    </p:spTree>
    <p:extLst>
      <p:ext uri="{BB962C8B-B14F-4D97-AF65-F5344CB8AC3E}">
        <p14:creationId xmlns:p14="http://schemas.microsoft.com/office/powerpoint/2010/main" val="151787901"/>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0BAC9-8BF2-E8E7-EF4F-A0386CB74F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41DC8C-8B07-C390-CC29-788105DA8C5D}"/>
              </a:ext>
            </a:extLst>
          </p:cNvPr>
          <p:cNvSpPr>
            <a:spLocks noGrp="1"/>
          </p:cNvSpPr>
          <p:nvPr>
            <p:ph type="title"/>
          </p:nvPr>
        </p:nvSpPr>
        <p:spPr>
          <a:xfrm>
            <a:off x="122548" y="4154864"/>
            <a:ext cx="7620000" cy="1143000"/>
          </a:xfrm>
        </p:spPr>
        <p:txBody>
          <a:bodyPr/>
          <a:lstStyle/>
          <a:p>
            <a:pPr>
              <a:lnSpc>
                <a:spcPts val="1425"/>
              </a:lnSpc>
            </a:pPr>
            <a:r>
              <a:rPr lang="en-IN" sz="1200" b="0" dirty="0">
                <a:solidFill>
                  <a:schemeClr val="tx1">
                    <a:lumMod val="75000"/>
                    <a:lumOff val="25000"/>
                  </a:schemeClr>
                </a:solidFill>
                <a:effectLst/>
              </a:rPr>
              <a:t>#seat belt invigilator</a:t>
            </a:r>
            <a:br>
              <a:rPr lang="en-IN" sz="1200" b="0" dirty="0">
                <a:solidFill>
                  <a:schemeClr val="tx1">
                    <a:lumMod val="75000"/>
                    <a:lumOff val="25000"/>
                  </a:schemeClr>
                </a:solidFill>
                <a:effectLst/>
              </a:rPr>
            </a:br>
            <a:r>
              <a:rPr lang="en-IN" sz="1200" b="0" dirty="0">
                <a:solidFill>
                  <a:schemeClr val="tx1">
                    <a:lumMod val="75000"/>
                    <a:lumOff val="25000"/>
                  </a:schemeClr>
                </a:solidFill>
                <a:effectLst/>
              </a:rPr>
              <a:t>import cv2</a:t>
            </a:r>
            <a:br>
              <a:rPr lang="en-IN" sz="1200" b="0" dirty="0">
                <a:solidFill>
                  <a:schemeClr val="tx1">
                    <a:lumMod val="75000"/>
                    <a:lumOff val="25000"/>
                  </a:schemeClr>
                </a:solidFill>
                <a:effectLst/>
              </a:rPr>
            </a:br>
            <a:r>
              <a:rPr lang="en-IN" sz="1200" b="0" dirty="0">
                <a:solidFill>
                  <a:schemeClr val="tx1">
                    <a:lumMod val="75000"/>
                    <a:lumOff val="25000"/>
                  </a:schemeClr>
                </a:solidFill>
                <a:effectLst/>
              </a:rPr>
              <a:t>import numpy as np</a:t>
            </a:r>
            <a:br>
              <a:rPr lang="en-IN" sz="1200" b="0" dirty="0">
                <a:solidFill>
                  <a:schemeClr val="tx1">
                    <a:lumMod val="75000"/>
                    <a:lumOff val="25000"/>
                  </a:schemeClr>
                </a:solidFill>
                <a:effectLst/>
              </a:rPr>
            </a:br>
            <a:r>
              <a:rPr lang="en-IN" sz="1200" b="0" dirty="0">
                <a:solidFill>
                  <a:schemeClr val="tx1">
                    <a:lumMod val="75000"/>
                    <a:lumOff val="25000"/>
                  </a:schemeClr>
                </a:solidFill>
                <a:effectLst/>
              </a:rPr>
              <a:t>import winsound</a:t>
            </a:r>
            <a:br>
              <a:rPr lang="en-IN" sz="1200" b="0" dirty="0">
                <a:solidFill>
                  <a:schemeClr val="tx1">
                    <a:lumMod val="75000"/>
                    <a:lumOff val="25000"/>
                  </a:schemeClr>
                </a:solidFill>
                <a:effectLst/>
              </a:rPr>
            </a:br>
            <a:r>
              <a:rPr lang="en-IN" sz="1200" b="0" dirty="0">
                <a:solidFill>
                  <a:schemeClr val="tx1">
                    <a:lumMod val="75000"/>
                    <a:lumOff val="25000"/>
                  </a:schemeClr>
                </a:solidFill>
                <a:effectLst/>
              </a:rPr>
              <a:t>import time</a:t>
            </a:r>
            <a:br>
              <a:rPr lang="en-IN" sz="1200" b="0" dirty="0">
                <a:solidFill>
                  <a:schemeClr val="tx1">
                    <a:lumMod val="75000"/>
                    <a:lumOff val="25000"/>
                  </a:schemeClr>
                </a:solidFill>
                <a:effectLst/>
              </a:rPr>
            </a:br>
            <a:r>
              <a:rPr lang="en-IN" sz="1200" b="0" dirty="0">
                <a:solidFill>
                  <a:schemeClr val="tx1">
                    <a:lumMod val="75000"/>
                    <a:lumOff val="25000"/>
                  </a:schemeClr>
                </a:solidFill>
                <a:effectLst/>
              </a:rPr>
              <a:t>from datetime import datetime</a:t>
            </a:r>
            <a:br>
              <a:rPr lang="en-IN" sz="1200" b="0" dirty="0">
                <a:solidFill>
                  <a:schemeClr val="tx1">
                    <a:lumMod val="75000"/>
                    <a:lumOff val="25000"/>
                  </a:schemeClr>
                </a:solidFill>
                <a:effectLst/>
              </a:rPr>
            </a:br>
            <a:br>
              <a:rPr lang="en-IN" sz="1200" b="0" dirty="0">
                <a:solidFill>
                  <a:schemeClr val="tx1">
                    <a:lumMod val="75000"/>
                    <a:lumOff val="25000"/>
                  </a:schemeClr>
                </a:solidFill>
                <a:effectLst/>
              </a:rPr>
            </a:br>
            <a:r>
              <a:rPr lang="en-IN" sz="1200" b="0" dirty="0">
                <a:solidFill>
                  <a:schemeClr val="tx1">
                    <a:lumMod val="75000"/>
                    <a:lumOff val="25000"/>
                  </a:schemeClr>
                </a:solidFill>
                <a:effectLst/>
              </a:rPr>
              <a:t>count=0</a:t>
            </a:r>
            <a:br>
              <a:rPr lang="en-IN" sz="1200" b="0" dirty="0">
                <a:solidFill>
                  <a:schemeClr val="tx1">
                    <a:lumMod val="75000"/>
                    <a:lumOff val="25000"/>
                  </a:schemeClr>
                </a:solidFill>
                <a:effectLst/>
              </a:rPr>
            </a:br>
            <a:r>
              <a:rPr lang="en-IN" sz="1200" b="0" dirty="0">
                <a:solidFill>
                  <a:schemeClr val="tx1">
                    <a:lumMod val="75000"/>
                    <a:lumOff val="25000"/>
                  </a:schemeClr>
                </a:solidFill>
                <a:effectLst/>
              </a:rPr>
              <a:t>imagecount=0</a:t>
            </a:r>
            <a:br>
              <a:rPr lang="en-IN" sz="1200" b="0" dirty="0">
                <a:solidFill>
                  <a:schemeClr val="tx1">
                    <a:lumMod val="75000"/>
                    <a:lumOff val="25000"/>
                  </a:schemeClr>
                </a:solidFill>
                <a:effectLst/>
              </a:rPr>
            </a:br>
            <a:r>
              <a:rPr lang="en-IN" sz="1200" b="0" dirty="0">
                <a:solidFill>
                  <a:schemeClr val="tx1">
                    <a:lumMod val="75000"/>
                    <a:lumOff val="25000"/>
                  </a:schemeClr>
                </a:solidFill>
                <a:effectLst/>
              </a:rPr>
              <a:t>def Slope(a,b,c,d):</a:t>
            </a:r>
            <a:br>
              <a:rPr lang="en-IN" sz="1200" b="0" dirty="0">
                <a:solidFill>
                  <a:schemeClr val="tx1">
                    <a:lumMod val="75000"/>
                    <a:lumOff val="25000"/>
                  </a:schemeClr>
                </a:solidFill>
                <a:effectLst/>
              </a:rPr>
            </a:br>
            <a:r>
              <a:rPr lang="en-IN" sz="1200" b="0" dirty="0">
                <a:solidFill>
                  <a:schemeClr val="tx1">
                    <a:lumMod val="75000"/>
                    <a:lumOff val="25000"/>
                  </a:schemeClr>
                </a:solidFill>
                <a:effectLst/>
              </a:rPr>
              <a:t>   return (d-b)/(c-a)</a:t>
            </a:r>
            <a:br>
              <a:rPr lang="en-IN" sz="1200" b="0" dirty="0">
                <a:solidFill>
                  <a:schemeClr val="tx1">
                    <a:lumMod val="75000"/>
                    <a:lumOff val="25000"/>
                  </a:schemeClr>
                </a:solidFill>
                <a:effectLst/>
              </a:rPr>
            </a:br>
            <a:r>
              <a:rPr lang="en-IN" sz="1200" b="0" dirty="0">
                <a:solidFill>
                  <a:schemeClr val="tx1">
                    <a:lumMod val="75000"/>
                    <a:lumOff val="25000"/>
                  </a:schemeClr>
                </a:solidFill>
                <a:effectLst/>
              </a:rPr>
              <a:t>vid = cv2.VideoCapture(0)</a:t>
            </a:r>
            <a:br>
              <a:rPr lang="en-IN" sz="1200" b="0" dirty="0">
                <a:solidFill>
                  <a:schemeClr val="tx1">
                    <a:lumMod val="75000"/>
                    <a:lumOff val="25000"/>
                  </a:schemeClr>
                </a:solidFill>
                <a:effectLst/>
              </a:rPr>
            </a:br>
            <a:r>
              <a:rPr lang="en-IN" sz="1200" b="0" dirty="0">
                <a:solidFill>
                  <a:schemeClr val="tx1">
                    <a:lumMod val="75000"/>
                    <a:lumOff val="25000"/>
                  </a:schemeClr>
                </a:solidFill>
                <a:effectLst/>
              </a:rPr>
              <a:t>while(True):</a:t>
            </a:r>
            <a:br>
              <a:rPr lang="en-IN" sz="1200" b="0" dirty="0">
                <a:solidFill>
                  <a:schemeClr val="tx1">
                    <a:lumMod val="75000"/>
                    <a:lumOff val="25000"/>
                  </a:schemeClr>
                </a:solidFill>
                <a:effectLst/>
              </a:rPr>
            </a:br>
            <a:r>
              <a:rPr lang="en-IN" sz="1200" b="0" dirty="0">
                <a:solidFill>
                  <a:schemeClr val="tx1">
                    <a:lumMod val="75000"/>
                    <a:lumOff val="25000"/>
                  </a:schemeClr>
                </a:solidFill>
                <a:effectLst/>
              </a:rPr>
              <a:t>    ret, frame = vid.read()</a:t>
            </a:r>
            <a:br>
              <a:rPr lang="en-IN" sz="1200" b="0" dirty="0">
                <a:solidFill>
                  <a:schemeClr val="tx1">
                    <a:lumMod val="75000"/>
                    <a:lumOff val="25000"/>
                  </a:schemeClr>
                </a:solidFill>
                <a:effectLst/>
              </a:rPr>
            </a:br>
            <a:r>
              <a:rPr lang="en-IN" sz="1200" b="0" dirty="0">
                <a:solidFill>
                  <a:schemeClr val="tx1">
                    <a:lumMod val="75000"/>
                    <a:lumOff val="25000"/>
                  </a:schemeClr>
                </a:solidFill>
                <a:effectLst/>
              </a:rPr>
              <a:t>    vidgray=cv2.cvtColor(frame,cv2.COLOR_BGR2GRAY)</a:t>
            </a:r>
            <a:br>
              <a:rPr lang="en-IN" sz="1200" b="0" dirty="0">
                <a:solidFill>
                  <a:schemeClr val="tx1">
                    <a:lumMod val="75000"/>
                    <a:lumOff val="25000"/>
                  </a:schemeClr>
                </a:solidFill>
                <a:effectLst/>
              </a:rPr>
            </a:br>
            <a:r>
              <a:rPr lang="en-IN" sz="1200" b="0" dirty="0">
                <a:solidFill>
                  <a:schemeClr val="tx1">
                    <a:lumMod val="75000"/>
                    <a:lumOff val="25000"/>
                  </a:schemeClr>
                </a:solidFill>
                <a:effectLst/>
              </a:rPr>
              <a:t>    edges=cv2.Canny(vidgray,100,200)</a:t>
            </a:r>
            <a:br>
              <a:rPr lang="en-IN" sz="1200" b="0" dirty="0">
                <a:solidFill>
                  <a:schemeClr val="tx1">
                    <a:lumMod val="75000"/>
                    <a:lumOff val="25000"/>
                  </a:schemeClr>
                </a:solidFill>
                <a:effectLst/>
              </a:rPr>
            </a:br>
            <a:r>
              <a:rPr lang="en-IN" sz="1200" b="0" dirty="0">
                <a:solidFill>
                  <a:schemeClr val="tx1">
                    <a:lumMod val="75000"/>
                    <a:lumOff val="25000"/>
                  </a:schemeClr>
                </a:solidFill>
                <a:effectLst/>
              </a:rPr>
              <a:t>    lines = cv2.HoughLinesP(edges, 1, np.pi/270, 30, maxLineGap = 20,minLineLength = 170)</a:t>
            </a:r>
            <a:br>
              <a:rPr lang="en-IN" sz="1200" b="0" dirty="0">
                <a:solidFill>
                  <a:schemeClr val="tx1">
                    <a:lumMod val="75000"/>
                    <a:lumOff val="25000"/>
                  </a:schemeClr>
                </a:solidFill>
                <a:effectLst/>
              </a:rPr>
            </a:br>
            <a:r>
              <a:rPr lang="en-IN" sz="1200" b="0" dirty="0">
                <a:solidFill>
                  <a:schemeClr val="tx1">
                    <a:lumMod val="75000"/>
                    <a:lumOff val="25000"/>
                  </a:schemeClr>
                </a:solidFill>
                <a:effectLst/>
              </a:rPr>
              <a:t>    if lines are not None:</a:t>
            </a:r>
            <a:br>
              <a:rPr lang="en-IN" sz="1200" b="0" dirty="0">
                <a:solidFill>
                  <a:schemeClr val="tx1">
                    <a:lumMod val="75000"/>
                    <a:lumOff val="25000"/>
                  </a:schemeClr>
                </a:solidFill>
                <a:effectLst/>
              </a:rPr>
            </a:br>
            <a:r>
              <a:rPr lang="en-IN" sz="1200" b="0" dirty="0">
                <a:solidFill>
                  <a:schemeClr val="tx1">
                    <a:lumMod val="75000"/>
                    <a:lumOff val="25000"/>
                  </a:schemeClr>
                </a:solidFill>
                <a:effectLst/>
              </a:rPr>
              <a:t>       for line in lines:</a:t>
            </a:r>
            <a:br>
              <a:rPr lang="en-IN" sz="1200" b="0" dirty="0">
                <a:solidFill>
                  <a:schemeClr val="tx1">
                    <a:lumMod val="75000"/>
                    <a:lumOff val="25000"/>
                  </a:schemeClr>
                </a:solidFill>
                <a:effectLst/>
              </a:rPr>
            </a:br>
            <a:r>
              <a:rPr lang="en-IN" sz="1200" b="0" dirty="0">
                <a:solidFill>
                  <a:schemeClr val="tx1">
                    <a:lumMod val="75000"/>
                    <a:lumOff val="25000"/>
                  </a:schemeClr>
                </a:solidFill>
                <a:effectLst/>
              </a:rPr>
              <a:t>          x1,y1,x2,y2=line[0]</a:t>
            </a:r>
            <a:br>
              <a:rPr lang="en-IN" sz="1200" b="0" dirty="0">
                <a:solidFill>
                  <a:schemeClr val="tx1">
                    <a:lumMod val="75000"/>
                    <a:lumOff val="25000"/>
                  </a:schemeClr>
                </a:solidFill>
                <a:effectLst/>
              </a:rPr>
            </a:br>
            <a:r>
              <a:rPr lang="en-IN" sz="1200" b="0" dirty="0">
                <a:solidFill>
                  <a:schemeClr val="tx1">
                    <a:lumMod val="75000"/>
                    <a:lumOff val="25000"/>
                  </a:schemeClr>
                </a:solidFill>
                <a:effectLst/>
              </a:rPr>
              <a:t>          s=Slope(x1,y1,x2,y2)</a:t>
            </a:r>
            <a:br>
              <a:rPr lang="en-IN" sz="1200" b="0" dirty="0">
                <a:solidFill>
                  <a:schemeClr val="tx1">
                    <a:lumMod val="75000"/>
                    <a:lumOff val="25000"/>
                  </a:schemeClr>
                </a:solidFill>
                <a:effectLst/>
              </a:rPr>
            </a:br>
            <a:r>
              <a:rPr lang="en-IN" sz="1200" b="0" dirty="0">
                <a:solidFill>
                  <a:schemeClr val="tx1">
                    <a:lumMod val="75000"/>
                    <a:lumOff val="25000"/>
                  </a:schemeClr>
                </a:solidFill>
                <a:effectLst/>
              </a:rPr>
              <a:t>          if(((s)&gt;0.7)and((s)&lt;2)):</a:t>
            </a:r>
            <a:br>
              <a:rPr lang="en-IN" sz="1200" b="0" dirty="0">
                <a:solidFill>
                  <a:schemeClr val="tx1">
                    <a:lumMod val="75000"/>
                    <a:lumOff val="25000"/>
                  </a:schemeClr>
                </a:solidFill>
                <a:effectLst/>
              </a:rPr>
            </a:br>
            <a:r>
              <a:rPr lang="en-IN" sz="1200" b="0" dirty="0">
                <a:solidFill>
                  <a:schemeClr val="tx1">
                    <a:lumMod val="75000"/>
                    <a:lumOff val="25000"/>
                  </a:schemeClr>
                </a:solidFill>
                <a:effectLst/>
              </a:rPr>
              <a:t>            print("belt detected")</a:t>
            </a:r>
            <a:br>
              <a:rPr lang="en-IN" sz="1200" b="0" dirty="0">
                <a:solidFill>
                  <a:schemeClr val="tx1">
                    <a:lumMod val="75000"/>
                    <a:lumOff val="25000"/>
                  </a:schemeClr>
                </a:solidFill>
                <a:effectLst/>
              </a:rPr>
            </a:br>
            <a:r>
              <a:rPr lang="en-IN" sz="1200" b="0" dirty="0">
                <a:solidFill>
                  <a:schemeClr val="tx1">
                    <a:lumMod val="75000"/>
                    <a:lumOff val="25000"/>
                  </a:schemeClr>
                </a:solidFill>
                <a:effectLst/>
              </a:rPr>
              <a:t>            cv2.line(frame,(x1,y1),(x2,y2),(0,255,0),6)</a:t>
            </a:r>
            <a:br>
              <a:rPr lang="en-IN" sz="1200" b="0" dirty="0">
                <a:solidFill>
                  <a:schemeClr val="tx1">
                    <a:lumMod val="75000"/>
                    <a:lumOff val="25000"/>
                  </a:schemeClr>
                </a:solidFill>
                <a:effectLst/>
              </a:rPr>
            </a:br>
            <a:r>
              <a:rPr lang="en-IN" sz="1200" b="0" dirty="0">
                <a:solidFill>
                  <a:schemeClr val="tx1">
                    <a:lumMod val="75000"/>
                    <a:lumOff val="25000"/>
                  </a:schemeClr>
                </a:solidFill>
                <a:effectLst/>
              </a:rPr>
              <a:t>            count=0</a:t>
            </a:r>
            <a:br>
              <a:rPr lang="en-IN" sz="1200" b="0" dirty="0">
                <a:solidFill>
                  <a:schemeClr val="tx1">
                    <a:lumMod val="75000"/>
                    <a:lumOff val="25000"/>
                  </a:schemeClr>
                </a:solidFill>
                <a:effectLst/>
              </a:rPr>
            </a:br>
            <a:r>
              <a:rPr lang="en-IN" sz="1200" b="0" dirty="0">
                <a:solidFill>
                  <a:schemeClr val="tx1">
                    <a:lumMod val="75000"/>
                    <a:lumOff val="25000"/>
                  </a:schemeClr>
                </a:solidFill>
                <a:effectLst/>
              </a:rPr>
              <a:t>            time.sleep(1)</a:t>
            </a:r>
            <a:br>
              <a:rPr lang="en-IN" sz="1200" b="0" dirty="0">
                <a:solidFill>
                  <a:schemeClr val="tx1">
                    <a:lumMod val="75000"/>
                    <a:lumOff val="25000"/>
                  </a:schemeClr>
                </a:solidFill>
                <a:effectLst/>
              </a:rPr>
            </a:br>
            <a:r>
              <a:rPr lang="en-IN" sz="1200" b="0" dirty="0">
                <a:solidFill>
                  <a:schemeClr val="tx1">
                    <a:lumMod val="75000"/>
                    <a:lumOff val="25000"/>
                  </a:schemeClr>
                </a:solidFill>
                <a:effectLst/>
              </a:rPr>
              <a:t>            break</a:t>
            </a:r>
            <a:br>
              <a:rPr lang="en-IN" sz="1200" b="0" dirty="0">
                <a:solidFill>
                  <a:srgbClr val="FFFFFF"/>
                </a:solidFill>
                <a:effectLst/>
              </a:rPr>
            </a:br>
            <a:br>
              <a:rPr lang="en-IN" sz="1200" kern="100" dirty="0">
                <a:effectLst/>
                <a:ea typeface="Calibri" panose="020F0502020204030204" pitchFamily="34" charset="0"/>
                <a:cs typeface="Times New Roman" panose="02020603050405020304" pitchFamily="18" charset="0"/>
              </a:rPr>
            </a:br>
            <a:r>
              <a:rPr lang="en-IN" sz="1200" kern="100" dirty="0">
                <a:effectLst/>
                <a:ea typeface="Calibri" panose="020F0502020204030204" pitchFamily="34" charset="0"/>
                <a:cs typeface="Times New Roman" panose="02020603050405020304" pitchFamily="18" charset="0"/>
              </a:rPr>
              <a:t> </a:t>
            </a:r>
            <a:br>
              <a:rPr lang="en-IN" sz="1200" kern="100" dirty="0">
                <a:effectLst/>
                <a:ea typeface="Calibri" panose="020F0502020204030204" pitchFamily="34" charset="0"/>
                <a:cs typeface="Times New Roman" panose="02020603050405020304" pitchFamily="18" charset="0"/>
              </a:rPr>
            </a:br>
            <a:br>
              <a:rPr lang="en-IN" sz="1200" b="0" dirty="0">
                <a:solidFill>
                  <a:srgbClr val="FFFFFF"/>
                </a:solidFill>
                <a:effectLst/>
              </a:rPr>
            </a:br>
            <a:br>
              <a:rPr lang="en-IN" sz="1200" b="0" dirty="0">
                <a:solidFill>
                  <a:srgbClr val="FFFFFF"/>
                </a:solidFill>
                <a:effectLst/>
              </a:rPr>
            </a:br>
            <a:br>
              <a:rPr lang="en-IN" sz="1200" b="0" dirty="0">
                <a:solidFill>
                  <a:srgbClr val="FFFFFF"/>
                </a:solidFill>
                <a:effectLst/>
              </a:rPr>
            </a:br>
            <a:br>
              <a:rPr lang="en-IN" sz="1200" b="0" dirty="0">
                <a:solidFill>
                  <a:srgbClr val="FFFFFF"/>
                </a:solidFill>
                <a:effectLst/>
              </a:rPr>
            </a:br>
            <a:endParaRPr lang="en-IN" sz="1200" dirty="0">
              <a:cs typeface="Times New Roman" panose="02020603050405020304" pitchFamily="18" charset="0"/>
            </a:endParaRPr>
          </a:p>
        </p:txBody>
      </p:sp>
      <p:sp>
        <p:nvSpPr>
          <p:cNvPr id="3" name="Slide Number Placeholder 2">
            <a:extLst>
              <a:ext uri="{FF2B5EF4-FFF2-40B4-BE49-F238E27FC236}">
                <a16:creationId xmlns:a16="http://schemas.microsoft.com/office/drawing/2014/main" id="{5D9135DD-5D4A-A0B8-3BE5-99E5A6C7096B}"/>
              </a:ext>
            </a:extLst>
          </p:cNvPr>
          <p:cNvSpPr>
            <a:spLocks noGrp="1"/>
          </p:cNvSpPr>
          <p:nvPr>
            <p:ph type="sldNum" sz="quarter" idx="12"/>
          </p:nvPr>
        </p:nvSpPr>
        <p:spPr/>
        <p:txBody>
          <a:bodyPr/>
          <a:lstStyle/>
          <a:p>
            <a:pPr>
              <a:defRPr/>
            </a:pPr>
            <a:fld id="{6E2D2B3B-882E-40F3-A32F-6DD516915044}" type="slidenum">
              <a:rPr lang="en-US" smtClean="0"/>
              <a:t>22</a:t>
            </a:fld>
            <a:endParaRPr lang="en-US"/>
          </a:p>
        </p:txBody>
      </p:sp>
      <p:sp>
        <p:nvSpPr>
          <p:cNvPr id="4" name="TextBox 3">
            <a:extLst>
              <a:ext uri="{FF2B5EF4-FFF2-40B4-BE49-F238E27FC236}">
                <a16:creationId xmlns:a16="http://schemas.microsoft.com/office/drawing/2014/main" id="{21CF4A40-29CB-4A85-CD6C-C3834E28B566}"/>
              </a:ext>
            </a:extLst>
          </p:cNvPr>
          <p:cNvSpPr txBox="1"/>
          <p:nvPr/>
        </p:nvSpPr>
        <p:spPr>
          <a:xfrm>
            <a:off x="122548" y="65988"/>
            <a:ext cx="7210628" cy="1569660"/>
          </a:xfrm>
          <a:prstGeom prst="rect">
            <a:avLst/>
          </a:prstGeom>
          <a:noFill/>
        </p:spPr>
        <p:txBody>
          <a:bodyPr wrap="none" rtlCol="0">
            <a:spAutoFit/>
          </a:bodyPr>
          <a:lstStyle/>
          <a:p>
            <a:r>
              <a:rPr lang="en-IN" sz="4800" dirty="0">
                <a:solidFill>
                  <a:schemeClr val="tx1">
                    <a:lumMod val="90000"/>
                    <a:lumOff val="10000"/>
                  </a:schemeClr>
                </a:solidFill>
                <a:latin typeface="Times New Roman" panose="02020603050405020304" pitchFamily="18" charset="0"/>
                <a:cs typeface="Times New Roman" panose="02020603050405020304" pitchFamily="18" charset="0"/>
              </a:rPr>
              <a:t>BuckleUp AI:</a:t>
            </a:r>
          </a:p>
          <a:p>
            <a:r>
              <a:rPr lang="en-IN" sz="4800" dirty="0">
                <a:solidFill>
                  <a:schemeClr val="tx1">
                    <a:lumMod val="90000"/>
                    <a:lumOff val="10000"/>
                  </a:schemeClr>
                </a:solidFill>
                <a:latin typeface="Times New Roman" panose="02020603050405020304" pitchFamily="18" charset="0"/>
                <a:cs typeface="Times New Roman" panose="02020603050405020304" pitchFamily="18" charset="0"/>
              </a:rPr>
              <a:t>Python Code using OpenCV</a:t>
            </a:r>
          </a:p>
        </p:txBody>
      </p:sp>
      <p:sp>
        <p:nvSpPr>
          <p:cNvPr id="5" name="TextBox 4">
            <a:extLst>
              <a:ext uri="{FF2B5EF4-FFF2-40B4-BE49-F238E27FC236}">
                <a16:creationId xmlns:a16="http://schemas.microsoft.com/office/drawing/2014/main" id="{C76577D3-87DF-956D-8556-C117F1655C7B}"/>
              </a:ext>
            </a:extLst>
          </p:cNvPr>
          <p:cNvSpPr txBox="1"/>
          <p:nvPr/>
        </p:nvSpPr>
        <p:spPr>
          <a:xfrm>
            <a:off x="4251488" y="6045200"/>
            <a:ext cx="3959258" cy="584775"/>
          </a:xfrm>
          <a:prstGeom prst="rect">
            <a:avLst/>
          </a:prstGeom>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IN" sz="1600" dirty="0">
                <a:latin typeface="+mj-lt"/>
              </a:rPr>
              <a:t>This code can detect seatbelts with the help of an inbuilt camera inside the vehicle.</a:t>
            </a:r>
          </a:p>
        </p:txBody>
      </p:sp>
    </p:spTree>
    <p:extLst>
      <p:ext uri="{BB962C8B-B14F-4D97-AF65-F5344CB8AC3E}">
        <p14:creationId xmlns:p14="http://schemas.microsoft.com/office/powerpoint/2010/main" val="2971953061"/>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C6ED3-8420-F6B7-7958-B560DB3E17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8B3404-4465-A9E2-870B-8C107BFC183A}"/>
              </a:ext>
            </a:extLst>
          </p:cNvPr>
          <p:cNvSpPr>
            <a:spLocks noGrp="1"/>
          </p:cNvSpPr>
          <p:nvPr>
            <p:ph type="title"/>
          </p:nvPr>
        </p:nvSpPr>
        <p:spPr>
          <a:xfrm>
            <a:off x="70702" y="2480428"/>
            <a:ext cx="7620000" cy="1143000"/>
          </a:xfrm>
        </p:spPr>
        <p:txBody>
          <a:bodyPr/>
          <a:lstStyle/>
          <a:p>
            <a:pPr>
              <a:lnSpc>
                <a:spcPts val="1425"/>
              </a:lnSpc>
            </a:pPr>
            <a:r>
              <a:rPr lang="en-IN" sz="1200" b="0" dirty="0">
                <a:solidFill>
                  <a:schemeClr val="tx1">
                    <a:lumMod val="75000"/>
                    <a:lumOff val="25000"/>
                  </a:schemeClr>
                </a:solidFill>
                <a:effectLst/>
              </a:rPr>
              <a:t>          else:</a:t>
            </a:r>
            <a:br>
              <a:rPr lang="en-IN" sz="1200" b="0" dirty="0">
                <a:solidFill>
                  <a:schemeClr val="tx1">
                    <a:lumMod val="75000"/>
                    <a:lumOff val="25000"/>
                  </a:schemeClr>
                </a:solidFill>
                <a:effectLst/>
              </a:rPr>
            </a:br>
            <a:r>
              <a:rPr lang="en-IN" sz="1200" b="0" dirty="0">
                <a:solidFill>
                  <a:schemeClr val="tx1">
                    <a:lumMod val="75000"/>
                    <a:lumOff val="25000"/>
                  </a:schemeClr>
                </a:solidFill>
                <a:effectLst/>
              </a:rPr>
              <a:t>             print("not detected")</a:t>
            </a:r>
            <a:br>
              <a:rPr lang="en-IN" sz="1200" b="0" dirty="0">
                <a:solidFill>
                  <a:schemeClr val="tx1">
                    <a:lumMod val="75000"/>
                    <a:lumOff val="25000"/>
                  </a:schemeClr>
                </a:solidFill>
                <a:effectLst/>
              </a:rPr>
            </a:br>
            <a:r>
              <a:rPr lang="en-IN" sz="1200" b="0" dirty="0">
                <a:solidFill>
                  <a:schemeClr val="tx1">
                    <a:lumMod val="75000"/>
                    <a:lumOff val="25000"/>
                  </a:schemeClr>
                </a:solidFill>
                <a:effectLst/>
              </a:rPr>
              <a:t>             winsound.Beep(2000,100)</a:t>
            </a:r>
            <a:br>
              <a:rPr lang="en-IN" sz="1200" b="0" dirty="0">
                <a:solidFill>
                  <a:schemeClr val="tx1">
                    <a:lumMod val="75000"/>
                    <a:lumOff val="25000"/>
                  </a:schemeClr>
                </a:solidFill>
                <a:effectLst/>
              </a:rPr>
            </a:br>
            <a:r>
              <a:rPr lang="en-IN" sz="1200" b="0" dirty="0">
                <a:solidFill>
                  <a:schemeClr val="tx1">
                    <a:lumMod val="75000"/>
                    <a:lumOff val="25000"/>
                  </a:schemeClr>
                </a:solidFill>
                <a:effectLst/>
              </a:rPr>
              <a:t>             time.sleep(1)</a:t>
            </a:r>
            <a:br>
              <a:rPr lang="en-IN" sz="1200" b="0" dirty="0">
                <a:solidFill>
                  <a:schemeClr val="tx1">
                    <a:lumMod val="75000"/>
                    <a:lumOff val="25000"/>
                  </a:schemeClr>
                </a:solidFill>
                <a:effectLst/>
              </a:rPr>
            </a:br>
            <a:r>
              <a:rPr lang="en-IN" sz="1200" b="0" dirty="0">
                <a:solidFill>
                  <a:schemeClr val="tx1">
                    <a:lumMod val="75000"/>
                    <a:lumOff val="25000"/>
                  </a:schemeClr>
                </a:solidFill>
                <a:effectLst/>
              </a:rPr>
              <a:t>             count=count+1</a:t>
            </a:r>
            <a:br>
              <a:rPr lang="en-IN" sz="1200" b="0" dirty="0">
                <a:solidFill>
                  <a:schemeClr val="tx1">
                    <a:lumMod val="75000"/>
                    <a:lumOff val="25000"/>
                  </a:schemeClr>
                </a:solidFill>
                <a:effectLst/>
              </a:rPr>
            </a:br>
            <a:r>
              <a:rPr lang="en-IN" sz="1200" b="0" dirty="0">
                <a:solidFill>
                  <a:schemeClr val="tx1">
                    <a:lumMod val="75000"/>
                    <a:lumOff val="25000"/>
                  </a:schemeClr>
                </a:solidFill>
                <a:effectLst/>
              </a:rPr>
              <a:t>             now = datetime.now()</a:t>
            </a:r>
            <a:br>
              <a:rPr lang="en-IN" sz="1200" b="0" dirty="0">
                <a:solidFill>
                  <a:schemeClr val="tx1">
                    <a:lumMod val="75000"/>
                    <a:lumOff val="25000"/>
                  </a:schemeClr>
                </a:solidFill>
                <a:effectLst/>
              </a:rPr>
            </a:br>
            <a:r>
              <a:rPr lang="en-IN" sz="1200" b="0" dirty="0">
                <a:solidFill>
                  <a:schemeClr val="tx1">
                    <a:lumMod val="75000"/>
                    <a:lumOff val="25000"/>
                  </a:schemeClr>
                </a:solidFill>
                <a:effectLst/>
              </a:rPr>
              <a:t>             dt_string = now.strftime("%d_%m_%Y %H_%M_%S")</a:t>
            </a:r>
            <a:br>
              <a:rPr lang="en-IN" sz="1200" b="0" dirty="0">
                <a:solidFill>
                  <a:schemeClr val="tx1">
                    <a:lumMod val="75000"/>
                    <a:lumOff val="25000"/>
                  </a:schemeClr>
                </a:solidFill>
                <a:effectLst/>
              </a:rPr>
            </a:br>
            <a:r>
              <a:rPr lang="en-IN" sz="1200" b="0" dirty="0">
                <a:solidFill>
                  <a:schemeClr val="tx1">
                    <a:lumMod val="75000"/>
                    <a:lumOff val="25000"/>
                  </a:schemeClr>
                </a:solidFill>
                <a:effectLst/>
              </a:rPr>
              <a:t>            </a:t>
            </a:r>
            <a:br>
              <a:rPr lang="en-IN" sz="1200" b="0" dirty="0">
                <a:solidFill>
                  <a:schemeClr val="tx1">
                    <a:lumMod val="75000"/>
                    <a:lumOff val="25000"/>
                  </a:schemeClr>
                </a:solidFill>
                <a:effectLst/>
              </a:rPr>
            </a:br>
            <a:r>
              <a:rPr lang="en-IN" sz="1200" b="0" dirty="0">
                <a:solidFill>
                  <a:schemeClr val="tx1">
                    <a:lumMod val="75000"/>
                    <a:lumOff val="25000"/>
                  </a:schemeClr>
                </a:solidFill>
                <a:effectLst/>
              </a:rPr>
              <a:t>             if((count==15)&amp;(imagecount==0)):</a:t>
            </a:r>
            <a:br>
              <a:rPr lang="en-IN" sz="1200" b="0" dirty="0">
                <a:solidFill>
                  <a:schemeClr val="tx1">
                    <a:lumMod val="75000"/>
                    <a:lumOff val="25000"/>
                  </a:schemeClr>
                </a:solidFill>
                <a:effectLst/>
              </a:rPr>
            </a:br>
            <a:r>
              <a:rPr lang="en-IN" sz="1200" b="0" dirty="0">
                <a:solidFill>
                  <a:schemeClr val="tx1">
                    <a:lumMod val="75000"/>
                    <a:lumOff val="25000"/>
                  </a:schemeClr>
                </a:solidFill>
                <a:effectLst/>
              </a:rPr>
              <a:t>                 print("wear belt")</a:t>
            </a:r>
            <a:br>
              <a:rPr lang="en-IN" sz="1200" b="0" dirty="0">
                <a:solidFill>
                  <a:schemeClr val="tx1">
                    <a:lumMod val="75000"/>
                    <a:lumOff val="25000"/>
                  </a:schemeClr>
                </a:solidFill>
                <a:effectLst/>
              </a:rPr>
            </a:br>
            <a:r>
              <a:rPr lang="en-IN" sz="1200" b="0" dirty="0">
                <a:solidFill>
                  <a:schemeClr val="tx1">
                    <a:lumMod val="75000"/>
                    <a:lumOff val="25000"/>
                  </a:schemeClr>
                </a:solidFill>
                <a:effectLst/>
              </a:rPr>
              <a:t>                 print("",dt_string)</a:t>
            </a:r>
            <a:br>
              <a:rPr lang="en-IN" sz="1200" b="0" dirty="0">
                <a:solidFill>
                  <a:schemeClr val="tx1">
                    <a:lumMod val="75000"/>
                    <a:lumOff val="25000"/>
                  </a:schemeClr>
                </a:solidFill>
                <a:effectLst/>
              </a:rPr>
            </a:br>
            <a:r>
              <a:rPr lang="en-IN" sz="1200" b="0" dirty="0">
                <a:solidFill>
                  <a:schemeClr val="tx1">
                    <a:lumMod val="75000"/>
                    <a:lumOff val="25000"/>
                  </a:schemeClr>
                </a:solidFill>
                <a:effectLst/>
              </a:rPr>
              <a:t>                 image_name="TS07GW8668{}.png".format(dt_string)</a:t>
            </a:r>
            <a:br>
              <a:rPr lang="en-IN" sz="1200" b="0" dirty="0">
                <a:solidFill>
                  <a:schemeClr val="tx1">
                    <a:lumMod val="75000"/>
                    <a:lumOff val="25000"/>
                  </a:schemeClr>
                </a:solidFill>
                <a:effectLst/>
              </a:rPr>
            </a:br>
            <a:r>
              <a:rPr lang="en-IN" sz="1200" b="0" dirty="0">
                <a:solidFill>
                  <a:schemeClr val="tx1">
                    <a:lumMod val="75000"/>
                    <a:lumOff val="25000"/>
                  </a:schemeClr>
                </a:solidFill>
                <a:effectLst/>
              </a:rPr>
              <a:t>                 cv2.imwrite(image_name,frame)</a:t>
            </a:r>
            <a:br>
              <a:rPr lang="en-IN" sz="1200" b="0" dirty="0">
                <a:solidFill>
                  <a:schemeClr val="tx1">
                    <a:lumMod val="75000"/>
                    <a:lumOff val="25000"/>
                  </a:schemeClr>
                </a:solidFill>
                <a:effectLst/>
              </a:rPr>
            </a:br>
            <a:r>
              <a:rPr lang="en-IN" sz="1200" b="0" dirty="0">
                <a:solidFill>
                  <a:schemeClr val="tx1">
                    <a:lumMod val="75000"/>
                    <a:lumOff val="25000"/>
                  </a:schemeClr>
                </a:solidFill>
                <a:effectLst/>
              </a:rPr>
              <a:t>                 count=0   </a:t>
            </a:r>
            <a:br>
              <a:rPr lang="en-IN" sz="1200" b="0" dirty="0">
                <a:solidFill>
                  <a:schemeClr val="tx1">
                    <a:lumMod val="75000"/>
                    <a:lumOff val="25000"/>
                  </a:schemeClr>
                </a:solidFill>
                <a:effectLst/>
              </a:rPr>
            </a:br>
            <a:r>
              <a:rPr lang="en-IN" sz="1200" b="0" dirty="0">
                <a:solidFill>
                  <a:schemeClr val="tx1">
                    <a:lumMod val="75000"/>
                    <a:lumOff val="25000"/>
                  </a:schemeClr>
                </a:solidFill>
                <a:effectLst/>
              </a:rPr>
              <a:t>                 imagecount=1  </a:t>
            </a:r>
            <a:br>
              <a:rPr lang="en-IN" sz="1200" b="0" dirty="0">
                <a:solidFill>
                  <a:schemeClr val="tx1">
                    <a:lumMod val="75000"/>
                    <a:lumOff val="25000"/>
                  </a:schemeClr>
                </a:solidFill>
                <a:effectLst/>
              </a:rPr>
            </a:br>
            <a:r>
              <a:rPr lang="en-IN" sz="1200" b="0" dirty="0">
                <a:solidFill>
                  <a:schemeClr val="tx1">
                    <a:lumMod val="75000"/>
                    <a:lumOff val="25000"/>
                  </a:schemeClr>
                </a:solidFill>
                <a:effectLst/>
              </a:rPr>
              <a:t>             break</a:t>
            </a:r>
            <a:br>
              <a:rPr lang="en-IN" sz="1200" b="0" dirty="0">
                <a:solidFill>
                  <a:schemeClr val="tx1">
                    <a:lumMod val="75000"/>
                    <a:lumOff val="25000"/>
                  </a:schemeClr>
                </a:solidFill>
                <a:effectLst/>
              </a:rPr>
            </a:br>
            <a:r>
              <a:rPr lang="en-IN" sz="1200" b="0" dirty="0">
                <a:solidFill>
                  <a:schemeClr val="tx1">
                    <a:lumMod val="75000"/>
                    <a:lumOff val="25000"/>
                  </a:schemeClr>
                </a:solidFill>
                <a:effectLst/>
              </a:rPr>
              <a:t>            </a:t>
            </a:r>
            <a:br>
              <a:rPr lang="en-IN" sz="1200" b="0" dirty="0">
                <a:solidFill>
                  <a:schemeClr val="tx1">
                    <a:lumMod val="75000"/>
                    <a:lumOff val="25000"/>
                  </a:schemeClr>
                </a:solidFill>
                <a:effectLst/>
              </a:rPr>
            </a:br>
            <a:r>
              <a:rPr lang="en-IN" sz="1200" b="0" dirty="0">
                <a:solidFill>
                  <a:schemeClr val="tx1">
                    <a:lumMod val="75000"/>
                    <a:lumOff val="25000"/>
                  </a:schemeClr>
                </a:solidFill>
                <a:effectLst/>
              </a:rPr>
              <a:t>                </a:t>
            </a:r>
            <a:br>
              <a:rPr lang="en-IN" sz="1200" b="0" dirty="0">
                <a:solidFill>
                  <a:schemeClr val="tx1">
                    <a:lumMod val="75000"/>
                    <a:lumOff val="25000"/>
                  </a:schemeClr>
                </a:solidFill>
                <a:effectLst/>
              </a:rPr>
            </a:br>
            <a:r>
              <a:rPr lang="en-IN" sz="1200" b="0" dirty="0">
                <a:solidFill>
                  <a:schemeClr val="tx1">
                    <a:lumMod val="75000"/>
                    <a:lumOff val="25000"/>
                  </a:schemeClr>
                </a:solidFill>
                <a:effectLst/>
              </a:rPr>
              <a:t>    cv2.imshow('frame’, frame)     </a:t>
            </a:r>
            <a:br>
              <a:rPr lang="en-IN" sz="1200" b="0" dirty="0">
                <a:solidFill>
                  <a:schemeClr val="tx1">
                    <a:lumMod val="75000"/>
                    <a:lumOff val="25000"/>
                  </a:schemeClr>
                </a:solidFill>
                <a:effectLst/>
              </a:rPr>
            </a:br>
            <a:r>
              <a:rPr lang="en-IN" sz="1200" b="0" dirty="0">
                <a:solidFill>
                  <a:schemeClr val="tx1">
                    <a:lumMod val="75000"/>
                    <a:lumOff val="25000"/>
                  </a:schemeClr>
                </a:solidFill>
                <a:effectLst/>
              </a:rPr>
              <a:t>    if cv2.waitKey(1) &amp; 0xFF == ord('q'):</a:t>
            </a:r>
            <a:br>
              <a:rPr lang="en-IN" sz="1200" b="0" dirty="0">
                <a:solidFill>
                  <a:schemeClr val="tx1">
                    <a:lumMod val="75000"/>
                    <a:lumOff val="25000"/>
                  </a:schemeClr>
                </a:solidFill>
                <a:effectLst/>
              </a:rPr>
            </a:br>
            <a:r>
              <a:rPr lang="en-IN" sz="1200" b="0" dirty="0">
                <a:solidFill>
                  <a:schemeClr val="tx1">
                    <a:lumMod val="75000"/>
                    <a:lumOff val="25000"/>
                  </a:schemeClr>
                </a:solidFill>
                <a:effectLst/>
              </a:rPr>
              <a:t>       break  </a:t>
            </a:r>
            <a:br>
              <a:rPr lang="en-IN" sz="1200" b="0" dirty="0">
                <a:solidFill>
                  <a:schemeClr val="tx1">
                    <a:lumMod val="75000"/>
                    <a:lumOff val="25000"/>
                  </a:schemeClr>
                </a:solidFill>
                <a:effectLst/>
              </a:rPr>
            </a:br>
            <a:r>
              <a:rPr lang="en-IN" sz="1200" b="0" dirty="0">
                <a:solidFill>
                  <a:schemeClr val="tx1">
                    <a:lumMod val="75000"/>
                    <a:lumOff val="25000"/>
                  </a:schemeClr>
                </a:solidFill>
                <a:effectLst/>
              </a:rPr>
              <a:t>vid.release()</a:t>
            </a:r>
            <a:br>
              <a:rPr lang="en-IN" sz="1200" b="0" dirty="0">
                <a:solidFill>
                  <a:schemeClr val="tx1">
                    <a:lumMod val="75000"/>
                    <a:lumOff val="25000"/>
                  </a:schemeClr>
                </a:solidFill>
                <a:effectLst/>
              </a:rPr>
            </a:br>
            <a:r>
              <a:rPr lang="en-IN" sz="1200" b="0" dirty="0">
                <a:solidFill>
                  <a:schemeClr val="tx1">
                    <a:lumMod val="75000"/>
                    <a:lumOff val="25000"/>
                  </a:schemeClr>
                </a:solidFill>
                <a:effectLst/>
              </a:rPr>
              <a:t>cv2.destroyAllWindows()</a:t>
            </a:r>
            <a:br>
              <a:rPr lang="en-IN" sz="800" b="0" dirty="0">
                <a:solidFill>
                  <a:srgbClr val="FFFFFF"/>
                </a:solidFill>
                <a:effectLst/>
                <a:latin typeface="Consolas" panose="020B0609020204030204" pitchFamily="49" charset="0"/>
              </a:rPr>
            </a:br>
            <a:br>
              <a:rPr lang="en-IN" sz="1200" kern="100" dirty="0">
                <a:effectLst/>
                <a:ea typeface="Calibri" panose="020F0502020204030204" pitchFamily="34" charset="0"/>
                <a:cs typeface="Times New Roman" panose="02020603050405020304" pitchFamily="18" charset="0"/>
              </a:rPr>
            </a:b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br>
              <a:rPr lang="en-IN" sz="1200" kern="100" dirty="0">
                <a:effectLst/>
                <a:ea typeface="Calibri" panose="020F0502020204030204" pitchFamily="34" charset="0"/>
                <a:cs typeface="Times New Roman" panose="02020603050405020304" pitchFamily="18" charset="0"/>
              </a:rPr>
            </a:br>
            <a:br>
              <a:rPr lang="en-IN" sz="1200" kern="100" dirty="0">
                <a:effectLst/>
                <a:ea typeface="Calibri" panose="020F0502020204030204" pitchFamily="34" charset="0"/>
                <a:cs typeface="Times New Roman" panose="02020603050405020304" pitchFamily="18" charset="0"/>
              </a:rPr>
            </a:br>
            <a:br>
              <a:rPr lang="en-IN" sz="1200" b="0" dirty="0">
                <a:solidFill>
                  <a:srgbClr val="FFFFFF"/>
                </a:solidFill>
                <a:effectLst/>
              </a:rPr>
            </a:br>
            <a:br>
              <a:rPr lang="en-IN" sz="1200" b="0" dirty="0">
                <a:solidFill>
                  <a:srgbClr val="FFFFFF"/>
                </a:solidFill>
                <a:effectLst/>
              </a:rPr>
            </a:br>
            <a:br>
              <a:rPr lang="en-IN" sz="1200" b="0" dirty="0">
                <a:solidFill>
                  <a:srgbClr val="FFFFFF"/>
                </a:solidFill>
                <a:effectLst/>
              </a:rPr>
            </a:br>
            <a:br>
              <a:rPr lang="en-IN" sz="1200" b="0" dirty="0">
                <a:solidFill>
                  <a:srgbClr val="FFFFFF"/>
                </a:solidFill>
                <a:effectLst/>
              </a:rPr>
            </a:br>
            <a:endParaRPr lang="en-IN" sz="1200" dirty="0">
              <a:cs typeface="Times New Roman" panose="02020603050405020304" pitchFamily="18" charset="0"/>
            </a:endParaRPr>
          </a:p>
        </p:txBody>
      </p:sp>
      <p:sp>
        <p:nvSpPr>
          <p:cNvPr id="3" name="Slide Number Placeholder 2">
            <a:extLst>
              <a:ext uri="{FF2B5EF4-FFF2-40B4-BE49-F238E27FC236}">
                <a16:creationId xmlns:a16="http://schemas.microsoft.com/office/drawing/2014/main" id="{D4A449A4-76E2-32FB-1EAA-0B206B3ED892}"/>
              </a:ext>
            </a:extLst>
          </p:cNvPr>
          <p:cNvSpPr>
            <a:spLocks noGrp="1"/>
          </p:cNvSpPr>
          <p:nvPr>
            <p:ph type="sldNum" sz="quarter" idx="12"/>
          </p:nvPr>
        </p:nvSpPr>
        <p:spPr/>
        <p:txBody>
          <a:bodyPr/>
          <a:lstStyle/>
          <a:p>
            <a:pPr>
              <a:defRPr/>
            </a:pPr>
            <a:fld id="{6E2D2B3B-882E-40F3-A32F-6DD516915044}" type="slidenum">
              <a:rPr lang="en-US" smtClean="0"/>
              <a:t>23</a:t>
            </a:fld>
            <a:endParaRPr lang="en-US"/>
          </a:p>
        </p:txBody>
      </p:sp>
    </p:spTree>
    <p:extLst>
      <p:ext uri="{BB962C8B-B14F-4D97-AF65-F5344CB8AC3E}">
        <p14:creationId xmlns:p14="http://schemas.microsoft.com/office/powerpoint/2010/main" val="1197529826"/>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769BE-7EF9-E1CA-A149-60C5D0E17919}"/>
              </a:ext>
            </a:extLst>
          </p:cNvPr>
          <p:cNvSpPr>
            <a:spLocks noGrp="1"/>
          </p:cNvSpPr>
          <p:nvPr>
            <p:ph type="title"/>
          </p:nvPr>
        </p:nvSpPr>
        <p:spPr>
          <a:xfrm>
            <a:off x="350363" y="274638"/>
            <a:ext cx="7620000" cy="1143000"/>
          </a:xfrm>
        </p:spPr>
        <p:txBody>
          <a:bodyPr/>
          <a:lstStyle/>
          <a:p>
            <a:r>
              <a:rPr lang="en-IN" sz="5400" dirty="0">
                <a:solidFill>
                  <a:schemeClr val="tx2">
                    <a:lumMod val="75000"/>
                  </a:schemeClr>
                </a:solidFill>
              </a:rPr>
              <a:t>Sample of BuckleUp AI:</a:t>
            </a:r>
          </a:p>
        </p:txBody>
      </p:sp>
      <p:sp>
        <p:nvSpPr>
          <p:cNvPr id="3" name="Slide Number Placeholder 2">
            <a:extLst>
              <a:ext uri="{FF2B5EF4-FFF2-40B4-BE49-F238E27FC236}">
                <a16:creationId xmlns:a16="http://schemas.microsoft.com/office/drawing/2014/main" id="{605C000F-2C35-87E1-CF6B-786223A725D1}"/>
              </a:ext>
            </a:extLst>
          </p:cNvPr>
          <p:cNvSpPr>
            <a:spLocks noGrp="1"/>
          </p:cNvSpPr>
          <p:nvPr>
            <p:ph type="sldNum" sz="quarter" idx="12"/>
          </p:nvPr>
        </p:nvSpPr>
        <p:spPr/>
        <p:txBody>
          <a:bodyPr/>
          <a:lstStyle/>
          <a:p>
            <a:pPr>
              <a:defRPr/>
            </a:pPr>
            <a:fld id="{6E2D2B3B-882E-40F3-A32F-6DD516915044}" type="slidenum">
              <a:rPr lang="en-US" smtClean="0"/>
              <a:t>24</a:t>
            </a:fld>
            <a:endParaRPr lang="en-US"/>
          </a:p>
        </p:txBody>
      </p:sp>
      <p:pic>
        <p:nvPicPr>
          <p:cNvPr id="5" name="Picture 4">
            <a:extLst>
              <a:ext uri="{FF2B5EF4-FFF2-40B4-BE49-F238E27FC236}">
                <a16:creationId xmlns:a16="http://schemas.microsoft.com/office/drawing/2014/main" id="{D99AB6DD-EA35-739B-F291-55AFC0A510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481" y="1417638"/>
            <a:ext cx="7163732" cy="4902292"/>
          </a:xfrm>
          <a:prstGeom prst="rect">
            <a:avLst/>
          </a:prstGeom>
        </p:spPr>
      </p:pic>
    </p:spTree>
    <p:extLst>
      <p:ext uri="{BB962C8B-B14F-4D97-AF65-F5344CB8AC3E}">
        <p14:creationId xmlns:p14="http://schemas.microsoft.com/office/powerpoint/2010/main" val="3573217651"/>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8E322F-3865-3DCB-AEAE-00A1EDDCF029}"/>
              </a:ext>
            </a:extLst>
          </p:cNvPr>
          <p:cNvSpPr>
            <a:spLocks noGrp="1"/>
          </p:cNvSpPr>
          <p:nvPr>
            <p:ph type="sldNum" sz="quarter" idx="12"/>
          </p:nvPr>
        </p:nvSpPr>
        <p:spPr/>
        <p:txBody>
          <a:bodyPr/>
          <a:lstStyle/>
          <a:p>
            <a:pPr>
              <a:defRPr/>
            </a:pPr>
            <a:fld id="{6E2D2B3B-882E-40F3-A32F-6DD516915044}" type="slidenum">
              <a:rPr lang="en-US" smtClean="0"/>
              <a:t>25</a:t>
            </a:fld>
            <a:endParaRPr lang="en-US"/>
          </a:p>
        </p:txBody>
      </p:sp>
      <p:pic>
        <p:nvPicPr>
          <p:cNvPr id="3" name="yhuijkol;">
            <a:hlinkClick r:id="" action="ppaction://media"/>
            <a:extLst>
              <a:ext uri="{FF2B5EF4-FFF2-40B4-BE49-F238E27FC236}">
                <a16:creationId xmlns:a16="http://schemas.microsoft.com/office/drawing/2014/main" id="{6C3E302C-30DF-8263-0121-8C804733D37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33634" y="1133323"/>
            <a:ext cx="7447175" cy="5069513"/>
          </a:xfrm>
          <a:prstGeom prst="rect">
            <a:avLst/>
          </a:prstGeom>
        </p:spPr>
      </p:pic>
      <p:sp>
        <p:nvSpPr>
          <p:cNvPr id="4" name="TextBox 3">
            <a:extLst>
              <a:ext uri="{FF2B5EF4-FFF2-40B4-BE49-F238E27FC236}">
                <a16:creationId xmlns:a16="http://schemas.microsoft.com/office/drawing/2014/main" id="{446ACCC4-72EB-1080-DA00-EBC320C71B34}"/>
              </a:ext>
            </a:extLst>
          </p:cNvPr>
          <p:cNvSpPr txBox="1"/>
          <p:nvPr/>
        </p:nvSpPr>
        <p:spPr>
          <a:xfrm>
            <a:off x="320511" y="363882"/>
            <a:ext cx="6239209" cy="769441"/>
          </a:xfrm>
          <a:prstGeom prst="rect">
            <a:avLst/>
          </a:prstGeom>
          <a:noFill/>
        </p:spPr>
        <p:txBody>
          <a:bodyPr wrap="none" rtlCol="0">
            <a:spAutoFit/>
          </a:bodyPr>
          <a:lstStyle/>
          <a:p>
            <a:r>
              <a:rPr lang="en-IN" sz="4400" dirty="0">
                <a:latin typeface="+mj-lt"/>
              </a:rPr>
              <a:t>Seat Belt is Not Detected:</a:t>
            </a:r>
          </a:p>
        </p:txBody>
      </p:sp>
    </p:spTree>
    <p:extLst>
      <p:ext uri="{BB962C8B-B14F-4D97-AF65-F5344CB8AC3E}">
        <p14:creationId xmlns:p14="http://schemas.microsoft.com/office/powerpoint/2010/main" val="36139450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4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823E3B-E912-CDF5-C8B2-7DC7FE9669F1}"/>
              </a:ext>
            </a:extLst>
          </p:cNvPr>
          <p:cNvSpPr>
            <a:spLocks noGrp="1"/>
          </p:cNvSpPr>
          <p:nvPr>
            <p:ph type="sldNum" sz="quarter" idx="12"/>
          </p:nvPr>
        </p:nvSpPr>
        <p:spPr/>
        <p:txBody>
          <a:bodyPr/>
          <a:lstStyle/>
          <a:p>
            <a:pPr>
              <a:defRPr/>
            </a:pPr>
            <a:fld id="{6E2D2B3B-882E-40F3-A32F-6DD516915044}" type="slidenum">
              <a:rPr lang="en-US" smtClean="0"/>
              <a:t>26</a:t>
            </a:fld>
            <a:endParaRPr lang="en-US"/>
          </a:p>
        </p:txBody>
      </p:sp>
      <p:pic>
        <p:nvPicPr>
          <p:cNvPr id="3" name="bai">
            <a:hlinkClick r:id="" action="ppaction://media"/>
            <a:extLst>
              <a:ext uri="{FF2B5EF4-FFF2-40B4-BE49-F238E27FC236}">
                <a16:creationId xmlns:a16="http://schemas.microsoft.com/office/drawing/2014/main" id="{26CE485D-7BA1-2258-3A8D-E1483472F28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9938" y="1121201"/>
            <a:ext cx="7711126" cy="5143500"/>
          </a:xfrm>
          <a:prstGeom prst="rect">
            <a:avLst/>
          </a:prstGeom>
        </p:spPr>
      </p:pic>
      <p:sp>
        <p:nvSpPr>
          <p:cNvPr id="4" name="TextBox 3">
            <a:extLst>
              <a:ext uri="{FF2B5EF4-FFF2-40B4-BE49-F238E27FC236}">
                <a16:creationId xmlns:a16="http://schemas.microsoft.com/office/drawing/2014/main" id="{C75D81AF-C1DF-E59A-7A1A-00B6297A20C2}"/>
              </a:ext>
            </a:extLst>
          </p:cNvPr>
          <p:cNvSpPr txBox="1"/>
          <p:nvPr/>
        </p:nvSpPr>
        <p:spPr>
          <a:xfrm>
            <a:off x="226243" y="208578"/>
            <a:ext cx="5238935" cy="769441"/>
          </a:xfrm>
          <a:prstGeom prst="rect">
            <a:avLst/>
          </a:prstGeom>
          <a:noFill/>
        </p:spPr>
        <p:txBody>
          <a:bodyPr wrap="none" rtlCol="0">
            <a:spAutoFit/>
          </a:bodyPr>
          <a:lstStyle/>
          <a:p>
            <a:r>
              <a:rPr lang="en-IN" sz="4400" dirty="0">
                <a:latin typeface="+mj-lt"/>
              </a:rPr>
              <a:t>Seat Belt is Detected:</a:t>
            </a:r>
          </a:p>
        </p:txBody>
      </p:sp>
    </p:spTree>
    <p:extLst>
      <p:ext uri="{BB962C8B-B14F-4D97-AF65-F5344CB8AC3E}">
        <p14:creationId xmlns:p14="http://schemas.microsoft.com/office/powerpoint/2010/main" val="179708986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4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52857-0562-BBB0-7611-54BD03E9F619}"/>
              </a:ext>
            </a:extLst>
          </p:cNvPr>
          <p:cNvSpPr>
            <a:spLocks noGrp="1"/>
          </p:cNvSpPr>
          <p:nvPr>
            <p:ph type="ctrTitle"/>
          </p:nvPr>
        </p:nvSpPr>
        <p:spPr>
          <a:xfrm>
            <a:off x="327581" y="507443"/>
            <a:ext cx="7543800" cy="1069975"/>
          </a:xfrm>
        </p:spPr>
        <p:txBody>
          <a:bodyPr/>
          <a:lstStyle/>
          <a:p>
            <a:pPr rtl="0"/>
            <a:r>
              <a:rPr lang="en-IN" sz="6000" b="0" i="0" u="none" strike="noStrike" dirty="0">
                <a:solidFill>
                  <a:schemeClr val="tx1">
                    <a:lumMod val="90000"/>
                    <a:lumOff val="10000"/>
                  </a:schemeClr>
                </a:solidFill>
                <a:effectLst/>
                <a:latin typeface="Times New Roman" panose="02020603050405020304" pitchFamily="18" charset="0"/>
                <a:cs typeface="Times New Roman" panose="02020603050405020304" pitchFamily="18" charset="0"/>
              </a:rPr>
              <a:t>Bibliography</a:t>
            </a:r>
            <a:endParaRPr lang="en-IN" sz="6000" dirty="0">
              <a:solidFill>
                <a:schemeClr val="tx1">
                  <a:lumMod val="90000"/>
                  <a:lumOff val="10000"/>
                </a:schemeClr>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CE89F2AA-CBC9-722D-33C8-06DB74ED516B}"/>
              </a:ext>
            </a:extLst>
          </p:cNvPr>
          <p:cNvSpPr>
            <a:spLocks noGrp="1"/>
          </p:cNvSpPr>
          <p:nvPr>
            <p:ph type="subTitle" idx="1"/>
          </p:nvPr>
        </p:nvSpPr>
        <p:spPr>
          <a:xfrm>
            <a:off x="402996" y="1885361"/>
            <a:ext cx="6461760" cy="1066800"/>
          </a:xfrm>
        </p:spPr>
        <p:txBody>
          <a:bodyPr>
            <a:normAutofit fontScale="25000" lnSpcReduction="20000"/>
          </a:bodyPr>
          <a:lstStyle/>
          <a:p>
            <a:pPr rtl="0">
              <a:spcAft>
                <a:spcPts val="1200"/>
              </a:spcAft>
            </a:pPr>
            <a:r>
              <a:rPr lang="en-US" sz="7200" b="0" i="0" u="none" strike="noStrike" dirty="0">
                <a:solidFill>
                  <a:schemeClr val="tx1">
                    <a:lumMod val="90000"/>
                    <a:lumOff val="10000"/>
                  </a:schemeClr>
                </a:solidFill>
                <a:effectLst/>
                <a:latin typeface="Times New Roman" panose="02020603050405020304" pitchFamily="18" charset="0"/>
                <a:cs typeface="Times New Roman" panose="02020603050405020304" pitchFamily="18" charset="0"/>
              </a:rPr>
              <a:t>For the Successful completion of my project. I have taken help from the following website links:</a:t>
            </a:r>
          </a:p>
          <a:p>
            <a:pPr rtl="0">
              <a:spcAft>
                <a:spcPts val="1200"/>
              </a:spcAft>
            </a:pPr>
            <a:endParaRPr lang="en-US" sz="7200" b="0" dirty="0">
              <a:solidFill>
                <a:schemeClr val="tx1">
                  <a:lumMod val="90000"/>
                  <a:lumOff val="10000"/>
                </a:schemeClr>
              </a:solidFill>
              <a:effectLst/>
              <a:latin typeface="Times New Roman" panose="02020603050405020304" pitchFamily="18" charset="0"/>
              <a:cs typeface="Times New Roman" panose="02020603050405020304" pitchFamily="18" charset="0"/>
            </a:endParaRPr>
          </a:p>
          <a:p>
            <a:pPr rtl="0">
              <a:spcAft>
                <a:spcPts val="1200"/>
              </a:spcAft>
            </a:pPr>
            <a:r>
              <a:rPr lang="en-US" sz="7200" b="0" i="0" u="none" strike="noStrike" dirty="0">
                <a:solidFill>
                  <a:schemeClr val="tx1">
                    <a:lumMod val="90000"/>
                    <a:lumOff val="10000"/>
                  </a:schemeClr>
                </a:solidFill>
                <a:effectLst/>
                <a:latin typeface="Times New Roman" panose="02020603050405020304" pitchFamily="18" charset="0"/>
                <a:cs typeface="Times New Roman" panose="02020603050405020304" pitchFamily="18" charset="0"/>
              </a:rPr>
              <a:t>1. www.google.com</a:t>
            </a:r>
            <a:endParaRPr lang="en-US" sz="7200" b="0" dirty="0">
              <a:solidFill>
                <a:schemeClr val="tx1">
                  <a:lumMod val="90000"/>
                  <a:lumOff val="10000"/>
                </a:schemeClr>
              </a:solidFill>
              <a:effectLst/>
              <a:latin typeface="Times New Roman" panose="02020603050405020304" pitchFamily="18" charset="0"/>
              <a:cs typeface="Times New Roman" panose="02020603050405020304" pitchFamily="18" charset="0"/>
            </a:endParaRPr>
          </a:p>
          <a:p>
            <a:pPr rtl="0">
              <a:spcAft>
                <a:spcPts val="1200"/>
              </a:spcAft>
            </a:pPr>
            <a:r>
              <a:rPr lang="en-US" sz="7200" b="0" i="0" u="none" strike="noStrike" dirty="0">
                <a:solidFill>
                  <a:schemeClr val="tx1">
                    <a:lumMod val="90000"/>
                    <a:lumOff val="10000"/>
                  </a:schemeClr>
                </a:solidFill>
                <a:effectLst/>
                <a:latin typeface="Times New Roman" panose="02020603050405020304" pitchFamily="18" charset="0"/>
                <a:cs typeface="Times New Roman" panose="02020603050405020304" pitchFamily="18" charset="0"/>
              </a:rPr>
              <a:t>2. OpenCV Documentation https://docs.opencv.org/.</a:t>
            </a:r>
            <a:endParaRPr lang="en-US" sz="7200" b="0" dirty="0">
              <a:solidFill>
                <a:schemeClr val="tx1">
                  <a:lumMod val="90000"/>
                  <a:lumOff val="10000"/>
                </a:schemeClr>
              </a:solidFill>
              <a:effectLst/>
              <a:latin typeface="Times New Roman" panose="02020603050405020304" pitchFamily="18" charset="0"/>
              <a:cs typeface="Times New Roman" panose="02020603050405020304" pitchFamily="18" charset="0"/>
            </a:endParaRPr>
          </a:p>
          <a:p>
            <a:pPr rtl="0">
              <a:spcAft>
                <a:spcPts val="1200"/>
              </a:spcAft>
            </a:pPr>
            <a:r>
              <a:rPr lang="en-US" sz="7200" b="0" i="0" u="none" strike="noStrike" dirty="0">
                <a:solidFill>
                  <a:schemeClr val="tx1">
                    <a:lumMod val="90000"/>
                    <a:lumOff val="10000"/>
                  </a:schemeClr>
                </a:solidFill>
                <a:effectLst/>
                <a:latin typeface="Times New Roman" panose="02020603050405020304" pitchFamily="18" charset="0"/>
                <a:cs typeface="Times New Roman" panose="02020603050405020304" pitchFamily="18" charset="0"/>
              </a:rPr>
              <a:t>3. </a:t>
            </a:r>
            <a:r>
              <a:rPr lang="en-US" sz="7200" b="0" i="0" u="none" strike="noStrike" dirty="0" err="1">
                <a:solidFill>
                  <a:schemeClr val="tx1">
                    <a:lumMod val="90000"/>
                    <a:lumOff val="10000"/>
                  </a:schemeClr>
                </a:solidFill>
                <a:effectLst/>
                <a:latin typeface="Times New Roman" panose="02020603050405020304" pitchFamily="18" charset="0"/>
                <a:cs typeface="Times New Roman" panose="02020603050405020304" pitchFamily="18" charset="0"/>
              </a:rPr>
              <a:t>Bradski</a:t>
            </a:r>
            <a:r>
              <a:rPr lang="en-US" sz="7200" b="0" i="0" u="none" strike="noStrike" dirty="0">
                <a:solidFill>
                  <a:schemeClr val="tx1">
                    <a:lumMod val="90000"/>
                    <a:lumOff val="10000"/>
                  </a:schemeClr>
                </a:solidFill>
                <a:effectLst/>
                <a:latin typeface="Times New Roman" panose="02020603050405020304" pitchFamily="18" charset="0"/>
                <a:cs typeface="Times New Roman" panose="02020603050405020304" pitchFamily="18" charset="0"/>
              </a:rPr>
              <a:t>, Gary, and Adrian </a:t>
            </a:r>
            <a:r>
              <a:rPr lang="en-US" sz="7200" b="0" i="0" u="none" strike="noStrike" dirty="0" err="1">
                <a:solidFill>
                  <a:schemeClr val="tx1">
                    <a:lumMod val="90000"/>
                    <a:lumOff val="10000"/>
                  </a:schemeClr>
                </a:solidFill>
                <a:effectLst/>
                <a:latin typeface="Times New Roman" panose="02020603050405020304" pitchFamily="18" charset="0"/>
                <a:cs typeface="Times New Roman" panose="02020603050405020304" pitchFamily="18" charset="0"/>
              </a:rPr>
              <a:t>Kaehler</a:t>
            </a:r>
            <a:r>
              <a:rPr lang="en-US" sz="7200" b="0" i="0" u="none" strike="noStrike" dirty="0">
                <a:solidFill>
                  <a:schemeClr val="tx1">
                    <a:lumMod val="90000"/>
                    <a:lumOff val="10000"/>
                  </a:schemeClr>
                </a:solidFill>
                <a:effectLst/>
                <a:latin typeface="Times New Roman" panose="02020603050405020304" pitchFamily="18" charset="0"/>
                <a:cs typeface="Times New Roman" panose="02020603050405020304" pitchFamily="18" charset="0"/>
              </a:rPr>
              <a:t> Learning OpenCV </a:t>
            </a:r>
            <a:endParaRPr lang="en-US" sz="7200" b="0" dirty="0">
              <a:solidFill>
                <a:schemeClr val="tx1">
                  <a:lumMod val="90000"/>
                  <a:lumOff val="10000"/>
                </a:schemeClr>
              </a:solidFill>
              <a:effectLst/>
              <a:latin typeface="Times New Roman" panose="02020603050405020304" pitchFamily="18" charset="0"/>
              <a:cs typeface="Times New Roman" panose="02020603050405020304" pitchFamily="18" charset="0"/>
            </a:endParaRPr>
          </a:p>
          <a:p>
            <a:pPr rtl="0">
              <a:spcAft>
                <a:spcPts val="1200"/>
              </a:spcAft>
            </a:pPr>
            <a:r>
              <a:rPr lang="en-US" sz="7200" b="0" i="0" u="none" strike="noStrike" dirty="0">
                <a:solidFill>
                  <a:schemeClr val="tx1">
                    <a:lumMod val="90000"/>
                    <a:lumOff val="10000"/>
                  </a:schemeClr>
                </a:solidFill>
                <a:effectLst/>
                <a:latin typeface="Times New Roman" panose="02020603050405020304" pitchFamily="18" charset="0"/>
                <a:cs typeface="Times New Roman" panose="02020603050405020304" pitchFamily="18" charset="0"/>
              </a:rPr>
              <a:t>4. Computer Vision in C++ with the OpenCV Library. O'Reilly Media, 2016.</a:t>
            </a:r>
            <a:endParaRPr lang="en-US" sz="7200" b="0" dirty="0">
              <a:solidFill>
                <a:schemeClr val="tx1">
                  <a:lumMod val="90000"/>
                  <a:lumOff val="10000"/>
                </a:schemeClr>
              </a:solidFill>
              <a:effectLst/>
              <a:latin typeface="Times New Roman" panose="02020603050405020304" pitchFamily="18" charset="0"/>
              <a:cs typeface="Times New Roman" panose="02020603050405020304" pitchFamily="18" charset="0"/>
            </a:endParaRPr>
          </a:p>
          <a:p>
            <a:pPr rtl="0">
              <a:spcAft>
                <a:spcPts val="1200"/>
              </a:spcAft>
            </a:pPr>
            <a:r>
              <a:rPr lang="en-US" sz="7200" b="0" i="0" u="none" strike="noStrike" dirty="0">
                <a:solidFill>
                  <a:schemeClr val="tx1">
                    <a:lumMod val="90000"/>
                    <a:lumOff val="10000"/>
                  </a:schemeClr>
                </a:solidFill>
                <a:effectLst/>
                <a:latin typeface="Times New Roman" panose="02020603050405020304" pitchFamily="18" charset="0"/>
                <a:cs typeface="Times New Roman" panose="02020603050405020304" pitchFamily="18" charset="0"/>
              </a:rPr>
              <a:t>5. TensorFlow and </a:t>
            </a:r>
            <a:r>
              <a:rPr lang="en-US" sz="7200" b="0" i="0" u="none" strike="noStrike" dirty="0" err="1">
                <a:solidFill>
                  <a:schemeClr val="tx1">
                    <a:lumMod val="90000"/>
                    <a:lumOff val="10000"/>
                  </a:schemeClr>
                </a:solidFill>
                <a:effectLst/>
                <a:latin typeface="Times New Roman" panose="02020603050405020304" pitchFamily="18" charset="0"/>
                <a:cs typeface="Times New Roman" panose="02020603050405020304" pitchFamily="18" charset="0"/>
              </a:rPr>
              <a:t>Keras</a:t>
            </a:r>
            <a:r>
              <a:rPr lang="en-US" sz="7200" b="0" i="0" u="none" strike="noStrike" dirty="0">
                <a:solidFill>
                  <a:schemeClr val="tx1">
                    <a:lumMod val="90000"/>
                    <a:lumOff val="10000"/>
                  </a:schemeClr>
                </a:solidFill>
                <a:effectLst/>
                <a:latin typeface="Times New Roman" panose="02020603050405020304" pitchFamily="18" charset="0"/>
                <a:cs typeface="Times New Roman" panose="02020603050405020304" pitchFamily="18" charset="0"/>
              </a:rPr>
              <a:t> Documentation </a:t>
            </a:r>
            <a:r>
              <a:rPr lang="en-US" sz="7200" b="0" i="0" u="sng" strike="noStrike" dirty="0">
                <a:solidFill>
                  <a:schemeClr val="tx1">
                    <a:lumMod val="90000"/>
                    <a:lumOff val="10000"/>
                  </a:schemeClr>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https://www.tensorflow.org/</a:t>
            </a:r>
            <a:r>
              <a:rPr lang="en-US" sz="7200" b="0" i="0" u="none" strike="noStrike" dirty="0">
                <a:solidFill>
                  <a:schemeClr val="tx1">
                    <a:lumMod val="90000"/>
                    <a:lumOff val="10000"/>
                  </a:schemeClr>
                </a:solidFill>
                <a:effectLst/>
                <a:latin typeface="Times New Roman" panose="02020603050405020304" pitchFamily="18" charset="0"/>
                <a:cs typeface="Times New Roman" panose="02020603050405020304" pitchFamily="18" charset="0"/>
              </a:rPr>
              <a:t>.</a:t>
            </a:r>
            <a:endParaRPr lang="en-US" sz="7200" b="0" dirty="0">
              <a:solidFill>
                <a:schemeClr val="tx1">
                  <a:lumMod val="90000"/>
                  <a:lumOff val="10000"/>
                </a:schemeClr>
              </a:solidFill>
              <a:effectLst/>
              <a:latin typeface="Times New Roman" panose="02020603050405020304" pitchFamily="18" charset="0"/>
              <a:cs typeface="Times New Roman" panose="02020603050405020304" pitchFamily="18" charset="0"/>
            </a:endParaRPr>
          </a:p>
          <a:p>
            <a:pPr rtl="0">
              <a:spcAft>
                <a:spcPts val="1200"/>
              </a:spcAft>
            </a:pPr>
            <a:r>
              <a:rPr lang="en-US" sz="7200" b="0" i="0" u="none" strike="noStrike" dirty="0">
                <a:solidFill>
                  <a:schemeClr val="tx1">
                    <a:lumMod val="90000"/>
                    <a:lumOff val="10000"/>
                  </a:schemeClr>
                </a:solidFill>
                <a:effectLst/>
                <a:latin typeface="Times New Roman" panose="02020603050405020304" pitchFamily="18" charset="0"/>
                <a:cs typeface="Times New Roman" panose="02020603050405020304" pitchFamily="18" charset="0"/>
              </a:rPr>
              <a:t>6. National Highway Traffic Safety Administration (NHTSA)</a:t>
            </a:r>
            <a:endParaRPr lang="en-US" sz="7200" b="0" dirty="0">
              <a:solidFill>
                <a:schemeClr val="tx1">
                  <a:lumMod val="90000"/>
                  <a:lumOff val="10000"/>
                </a:schemeClr>
              </a:solidFill>
              <a:effectLst/>
              <a:latin typeface="Times New Roman" panose="02020603050405020304" pitchFamily="18" charset="0"/>
              <a:cs typeface="Times New Roman" panose="02020603050405020304" pitchFamily="18" charset="0"/>
            </a:endParaRPr>
          </a:p>
          <a:p>
            <a:pPr rtl="0">
              <a:spcAft>
                <a:spcPts val="1200"/>
              </a:spcAft>
            </a:pPr>
            <a:r>
              <a:rPr lang="en-US" sz="7200" b="0" i="0" u="none" strike="noStrike" dirty="0">
                <a:solidFill>
                  <a:schemeClr val="tx1">
                    <a:lumMod val="90000"/>
                    <a:lumOff val="10000"/>
                  </a:schemeClr>
                </a:solidFill>
                <a:effectLst/>
                <a:latin typeface="Times New Roman" panose="02020603050405020304" pitchFamily="18" charset="0"/>
                <a:cs typeface="Times New Roman" panose="02020603050405020304" pitchFamily="18" charset="0"/>
              </a:rPr>
              <a:t>7. Department of Transportation and Road Safety </a:t>
            </a:r>
            <a:r>
              <a:rPr lang="en-US" sz="1800" b="0" i="0" u="none" strike="noStrike" dirty="0">
                <a:solidFill>
                  <a:srgbClr val="D9D9D9"/>
                </a:solidFill>
                <a:effectLst/>
                <a:latin typeface="Arial" panose="020B0604020202020204" pitchFamily="34" charset="0"/>
              </a:rPr>
              <a:t>Studies</a:t>
            </a:r>
            <a:endParaRPr lang="en-US" b="0" dirty="0">
              <a:effectLst/>
            </a:endParaRPr>
          </a:p>
          <a:p>
            <a:br>
              <a:rPr lang="en-US" dirty="0"/>
            </a:br>
            <a:endParaRPr lang="en-IN" dirty="0"/>
          </a:p>
        </p:txBody>
      </p:sp>
      <p:sp>
        <p:nvSpPr>
          <p:cNvPr id="4" name="Slide Number Placeholder 3">
            <a:extLst>
              <a:ext uri="{FF2B5EF4-FFF2-40B4-BE49-F238E27FC236}">
                <a16:creationId xmlns:a16="http://schemas.microsoft.com/office/drawing/2014/main" id="{DA81825C-248B-16E4-0A9C-080DD10F0051}"/>
              </a:ext>
            </a:extLst>
          </p:cNvPr>
          <p:cNvSpPr>
            <a:spLocks noGrp="1"/>
          </p:cNvSpPr>
          <p:nvPr>
            <p:ph type="sldNum" sz="quarter" idx="12"/>
          </p:nvPr>
        </p:nvSpPr>
        <p:spPr/>
        <p:txBody>
          <a:bodyPr/>
          <a:lstStyle/>
          <a:p>
            <a:pPr>
              <a:defRPr/>
            </a:pPr>
            <a:fld id="{6E2D2B3B-882E-40F3-A32F-6DD516915044}" type="slidenum">
              <a:rPr lang="en-US" smtClean="0"/>
              <a:t>27</a:t>
            </a:fld>
            <a:endParaRPr lang="en-US"/>
          </a:p>
        </p:txBody>
      </p:sp>
    </p:spTree>
    <p:extLst>
      <p:ext uri="{BB962C8B-B14F-4D97-AF65-F5344CB8AC3E}">
        <p14:creationId xmlns:p14="http://schemas.microsoft.com/office/powerpoint/2010/main" val="2422018653"/>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762000" y="2857500"/>
            <a:ext cx="7620000" cy="1143000"/>
          </a:xfrm>
        </p:spPr>
        <p:txBody>
          <a:bodyPr/>
          <a:lstStyle/>
          <a:p>
            <a:pPr>
              <a:defRPr/>
            </a:pPr>
            <a:r>
              <a:rPr lang="en-US">
                <a:latin typeface="Times New Roman"/>
                <a:cs typeface="Times New Roman"/>
              </a:rPr>
              <a:t>Thank You</a:t>
            </a:r>
            <a:endParaRPr/>
          </a:p>
        </p:txBody>
      </p:sp>
      <p:sp>
        <p:nvSpPr>
          <p:cNvPr id="4" name="Slide Number Placeholder 3"/>
          <p:cNvSpPr>
            <a:spLocks noGrp="1"/>
          </p:cNvSpPr>
          <p:nvPr>
            <p:ph type="sldNum" sz="quarter" idx="12"/>
          </p:nvPr>
        </p:nvSpPr>
        <p:spPr bwMode="auto"/>
        <p:txBody>
          <a:bodyPr/>
          <a:lstStyle/>
          <a:p>
            <a:pPr>
              <a:defRPr/>
            </a:pPr>
            <a:fld id="{6E2D2B3B-882E-40F3-A32F-6DD516915044}" type="slidenum">
              <a:rPr lang="en-US"/>
              <a:t>28</a:t>
            </a:fld>
            <a:endParaRPr lang="en-US"/>
          </a:p>
        </p:txBody>
      </p:sp>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16BAB-BA19-4742-A158-74511B0B06D6}"/>
              </a:ext>
            </a:extLst>
          </p:cNvPr>
          <p:cNvSpPr>
            <a:spLocks noGrp="1"/>
          </p:cNvSpPr>
          <p:nvPr>
            <p:ph type="title"/>
          </p:nvPr>
        </p:nvSpPr>
        <p:spPr>
          <a:xfrm>
            <a:off x="346313" y="538588"/>
            <a:ext cx="7489596" cy="1143000"/>
          </a:xfrm>
        </p:spPr>
        <p:txBody>
          <a:bodyPr/>
          <a:lstStyle/>
          <a:p>
            <a:pPr rtl="0">
              <a:spcBef>
                <a:spcPts val="2400"/>
              </a:spcBef>
              <a:spcAft>
                <a:spcPts val="600"/>
              </a:spcAft>
            </a:pPr>
            <a:r>
              <a:rPr lang="en-US" sz="2800" b="1" i="0" u="none" strike="noStrike" dirty="0">
                <a:solidFill>
                  <a:schemeClr val="tx1">
                    <a:lumMod val="90000"/>
                    <a:lumOff val="10000"/>
                  </a:schemeClr>
                </a:solidFill>
                <a:effectLst/>
                <a:latin typeface="Times New Roman" panose="02020603050405020304" pitchFamily="18" charset="0"/>
                <a:cs typeface="Times New Roman" panose="02020603050405020304" pitchFamily="18" charset="0"/>
              </a:rPr>
              <a:t>A STUDY REVEALS THAT 75% VEHICLE USERS DON’T WEAR SEAT BELTS</a:t>
            </a:r>
            <a:endParaRPr lang="en-IN" sz="2800" dirty="0">
              <a:solidFill>
                <a:schemeClr val="tx1">
                  <a:lumMod val="90000"/>
                  <a:lumOff val="10000"/>
                </a:schemeClr>
              </a:solidFill>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5EF9B465-EED3-813B-E451-F7B1935ED4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932495"/>
            <a:ext cx="7267822" cy="4264718"/>
          </a:xfrm>
        </p:spPr>
      </p:pic>
      <p:sp>
        <p:nvSpPr>
          <p:cNvPr id="4" name="Slide Number Placeholder 3">
            <a:extLst>
              <a:ext uri="{FF2B5EF4-FFF2-40B4-BE49-F238E27FC236}">
                <a16:creationId xmlns:a16="http://schemas.microsoft.com/office/drawing/2014/main" id="{43ACB78C-21C3-54D2-D869-74781713CA95}"/>
              </a:ext>
            </a:extLst>
          </p:cNvPr>
          <p:cNvSpPr>
            <a:spLocks noGrp="1"/>
          </p:cNvSpPr>
          <p:nvPr>
            <p:ph type="sldNum" sz="quarter" idx="12"/>
          </p:nvPr>
        </p:nvSpPr>
        <p:spPr/>
        <p:txBody>
          <a:bodyPr/>
          <a:lstStyle/>
          <a:p>
            <a:pPr>
              <a:defRPr/>
            </a:pPr>
            <a:fld id="{6E2D2B3B-882E-40F3-A32F-6DD516915044}" type="slidenum">
              <a:rPr lang="en-US" smtClean="0"/>
              <a:t>3</a:t>
            </a:fld>
            <a:endParaRPr lang="en-US"/>
          </a:p>
        </p:txBody>
      </p:sp>
    </p:spTree>
    <p:extLst>
      <p:ext uri="{BB962C8B-B14F-4D97-AF65-F5344CB8AC3E}">
        <p14:creationId xmlns:p14="http://schemas.microsoft.com/office/powerpoint/2010/main" val="2770363444"/>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549A4-4CED-9084-08A1-A850D7C95B04}"/>
              </a:ext>
            </a:extLst>
          </p:cNvPr>
          <p:cNvSpPr>
            <a:spLocks noGrp="1"/>
          </p:cNvSpPr>
          <p:nvPr>
            <p:ph type="title"/>
          </p:nvPr>
        </p:nvSpPr>
        <p:spPr>
          <a:xfrm>
            <a:off x="0" y="2161725"/>
            <a:ext cx="7645138" cy="2534549"/>
          </a:xfrm>
        </p:spPr>
        <p:txBody>
          <a:bodyPr/>
          <a:lstStyle/>
          <a:p>
            <a:pPr marL="368300" marR="368300" rtl="0">
              <a:spcBef>
                <a:spcPts val="1900"/>
              </a:spcBef>
              <a:spcAft>
                <a:spcPts val="1900"/>
              </a:spcAft>
            </a:pPr>
            <a:r>
              <a:rPr lang="en-US" sz="1800" b="0" i="0" u="none" strike="noStrike" dirty="0">
                <a:solidFill>
                  <a:schemeClr val="tx1">
                    <a:lumMod val="90000"/>
                    <a:lumOff val="10000"/>
                  </a:schemeClr>
                </a:solidFill>
                <a:effectLst/>
                <a:latin typeface="Times New Roman" panose="02020603050405020304" pitchFamily="18" charset="0"/>
                <a:cs typeface="Times New Roman" panose="02020603050405020304" pitchFamily="18" charset="0"/>
              </a:rPr>
              <a:t>Road accidents are one of the leading causes of death in the country. According to the Ministry of Road Transport and Highways, in 2016, 1.5 lakh people died in road accidents. Vehicle Users not wearing seat belts are more prone to death. A total of 5,638 people died in 2016 due to non-usage of seat belts. As per the study conducted by Maruti Suzuki India Limited, 75% of  Indian Passenger Vehicle users (drivers, co-drivers &amp; rear) don’t wear seat belts leading to an average of 15 deaths per day.</a:t>
            </a:r>
            <a:br>
              <a:rPr lang="en-US" sz="1800" b="0" i="0" u="none" strike="noStrike" dirty="0">
                <a:solidFill>
                  <a:schemeClr val="tx1">
                    <a:lumMod val="90000"/>
                    <a:lumOff val="10000"/>
                  </a:schemeClr>
                </a:solidFill>
                <a:effectLst/>
                <a:latin typeface="Times New Roman" panose="02020603050405020304" pitchFamily="18" charset="0"/>
                <a:cs typeface="Times New Roman" panose="02020603050405020304" pitchFamily="18" charset="0"/>
              </a:rPr>
            </a:br>
            <a:br>
              <a:rPr lang="en-US" sz="1800" b="0" dirty="0">
                <a:solidFill>
                  <a:schemeClr val="tx1">
                    <a:lumMod val="90000"/>
                    <a:lumOff val="10000"/>
                  </a:schemeClr>
                </a:solidFill>
                <a:effectLst/>
                <a:latin typeface="Times New Roman" panose="02020603050405020304" pitchFamily="18" charset="0"/>
                <a:cs typeface="Times New Roman" panose="02020603050405020304" pitchFamily="18" charset="0"/>
              </a:rPr>
            </a:br>
            <a:r>
              <a:rPr lang="en-US" sz="1800" b="0" i="0" u="none" strike="noStrike" dirty="0">
                <a:solidFill>
                  <a:schemeClr val="tx1">
                    <a:lumMod val="90000"/>
                    <a:lumOff val="10000"/>
                  </a:schemeClr>
                </a:solidFill>
                <a:effectLst/>
                <a:latin typeface="Times New Roman" panose="02020603050405020304" pitchFamily="18" charset="0"/>
                <a:cs typeface="Times New Roman" panose="02020603050405020304" pitchFamily="18" charset="0"/>
              </a:rPr>
              <a:t>Whereas India’s just 25% of the population comply with seat belt usage; Europe &amp; US comply with 98% &amp; 85% respectively in similar regards. The study also revealed zone-wise figures in which South ranks no.1 in non-usage of seat belts, and non-usage of seat belts among female drivers was highest at 81 percent compared to male drivers at 68 percent. The Northern Zone was the most compliant with 42 percent of non-users.</a:t>
            </a:r>
            <a:br>
              <a:rPr lang="en-US" sz="1800" b="0" i="0" u="none" strike="noStrike" dirty="0">
                <a:solidFill>
                  <a:schemeClr val="tx1">
                    <a:lumMod val="90000"/>
                    <a:lumOff val="10000"/>
                  </a:schemeClr>
                </a:solidFill>
                <a:effectLst/>
                <a:latin typeface="Times New Roman" panose="02020603050405020304" pitchFamily="18" charset="0"/>
                <a:cs typeface="Times New Roman" panose="02020603050405020304" pitchFamily="18" charset="0"/>
              </a:rPr>
            </a:br>
            <a:br>
              <a:rPr lang="en-US" sz="1800" b="0" dirty="0">
                <a:solidFill>
                  <a:schemeClr val="tx1">
                    <a:lumMod val="90000"/>
                    <a:lumOff val="10000"/>
                  </a:schemeClr>
                </a:solidFill>
                <a:effectLst/>
                <a:latin typeface="Times New Roman" panose="02020603050405020304" pitchFamily="18" charset="0"/>
                <a:cs typeface="Times New Roman" panose="02020603050405020304" pitchFamily="18" charset="0"/>
              </a:rPr>
            </a:br>
            <a:r>
              <a:rPr lang="en-US" sz="1800" b="0" i="0" u="none" strike="noStrike" dirty="0">
                <a:solidFill>
                  <a:schemeClr val="tx1">
                    <a:lumMod val="90000"/>
                    <a:lumOff val="10000"/>
                  </a:schemeClr>
                </a:solidFill>
                <a:effectLst/>
                <a:latin typeface="Times New Roman" panose="02020603050405020304" pitchFamily="18" charset="0"/>
                <a:cs typeface="Times New Roman" panose="02020603050405020304" pitchFamily="18" charset="0"/>
              </a:rPr>
              <a:t>SUV drivers were the most defaulters with 77% when it came to not wearing seat belts. Whereas, luxury car drivers have the highest compliance rate of 59% in this regard. When we look city-wise, 78% of 2,505 respondents do not wear seat belts in Tier 2 cities. The percentage of non-usage in Tier 1 cities stood at 61%, while in metros it was at 74%.</a:t>
            </a:r>
            <a:endParaRPr lang="en-IN" sz="1800" dirty="0">
              <a:solidFill>
                <a:schemeClr val="tx1">
                  <a:lumMod val="90000"/>
                  <a:lumOff val="10000"/>
                </a:schemeClr>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03184997-8133-3605-6D31-D0C441799D47}"/>
              </a:ext>
            </a:extLst>
          </p:cNvPr>
          <p:cNvSpPr>
            <a:spLocks noGrp="1"/>
          </p:cNvSpPr>
          <p:nvPr>
            <p:ph type="sldNum" sz="quarter" idx="12"/>
          </p:nvPr>
        </p:nvSpPr>
        <p:spPr/>
        <p:txBody>
          <a:bodyPr/>
          <a:lstStyle/>
          <a:p>
            <a:pPr>
              <a:defRPr/>
            </a:pPr>
            <a:fld id="{6E2D2B3B-882E-40F3-A32F-6DD516915044}" type="slidenum">
              <a:rPr lang="en-US" smtClean="0"/>
              <a:t>4</a:t>
            </a:fld>
            <a:endParaRPr lang="en-US"/>
          </a:p>
        </p:txBody>
      </p:sp>
    </p:spTree>
    <p:extLst>
      <p:ext uri="{BB962C8B-B14F-4D97-AF65-F5344CB8AC3E}">
        <p14:creationId xmlns:p14="http://schemas.microsoft.com/office/powerpoint/2010/main" val="1890640197"/>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dirty="0">
                <a:latin typeface="Times New Roman"/>
                <a:cs typeface="Times New Roman"/>
              </a:rPr>
              <a:t>Problem Statement</a:t>
            </a:r>
            <a:endParaRPr dirty="0"/>
          </a:p>
        </p:txBody>
      </p:sp>
      <p:sp>
        <p:nvSpPr>
          <p:cNvPr id="3" name="Content Placeholder 2"/>
          <p:cNvSpPr>
            <a:spLocks noGrp="1"/>
          </p:cNvSpPr>
          <p:nvPr>
            <p:ph idx="1"/>
          </p:nvPr>
        </p:nvSpPr>
        <p:spPr bwMode="auto">
          <a:xfrm>
            <a:off x="457200" y="1817016"/>
            <a:ext cx="7620000" cy="3622249"/>
          </a:xfrm>
        </p:spPr>
        <p:txBody>
          <a:bodyPr>
            <a:normAutofit lnSpcReduction="10000"/>
          </a:bodyPr>
          <a:lstStyle/>
          <a:p>
            <a:pPr marL="114300" indent="0">
              <a:buNone/>
              <a:defRPr/>
            </a:pPr>
            <a:r>
              <a:rPr lang="en-US" sz="1800" b="1" dirty="0">
                <a:solidFill>
                  <a:schemeClr val="tx1">
                    <a:lumMod val="90000"/>
                    <a:lumOff val="10000"/>
                  </a:schemeClr>
                </a:solidFill>
                <a:latin typeface="Times New Roman" panose="02020603050405020304" pitchFamily="18" charset="0"/>
                <a:cs typeface="Times New Roman" panose="02020603050405020304" pitchFamily="18" charset="0"/>
              </a:rPr>
              <a:t>Objective : </a:t>
            </a:r>
          </a:p>
          <a:p>
            <a:pPr marL="114300" indent="0">
              <a:buNone/>
              <a:defRPr/>
            </a:pPr>
            <a:endParaRPr lang="en-US" sz="1800" dirty="0">
              <a:solidFill>
                <a:schemeClr val="tx1">
                  <a:lumMod val="90000"/>
                  <a:lumOff val="10000"/>
                </a:schemeClr>
              </a:solidFill>
              <a:latin typeface="Times New Roman" panose="02020603050405020304" pitchFamily="18" charset="0"/>
              <a:cs typeface="Times New Roman" panose="02020603050405020304" pitchFamily="18" charset="0"/>
            </a:endParaRPr>
          </a:p>
          <a:p>
            <a:pPr rtl="0">
              <a:spcAft>
                <a:spcPts val="1200"/>
              </a:spcAft>
            </a:pPr>
            <a:r>
              <a:rPr lang="en-US" sz="1800" dirty="0">
                <a:solidFill>
                  <a:schemeClr val="tx1">
                    <a:lumMod val="90000"/>
                    <a:lumOff val="10000"/>
                  </a:schemeClr>
                </a:solidFill>
                <a:latin typeface="Times New Roman" panose="02020603050405020304" pitchFamily="18" charset="0"/>
                <a:cs typeface="Times New Roman" panose="02020603050405020304" pitchFamily="18" charset="0"/>
              </a:rPr>
              <a:t>To improve vehicle safety by ensuring all passengers are wearing seat belts.</a:t>
            </a:r>
          </a:p>
          <a:p>
            <a:pPr marL="114300" indent="0" rtl="0">
              <a:spcAft>
                <a:spcPts val="1200"/>
              </a:spcAft>
              <a:buNone/>
            </a:pPr>
            <a:r>
              <a:rPr lang="en-US" sz="1800" b="1" dirty="0">
                <a:solidFill>
                  <a:schemeClr val="tx1">
                    <a:lumMod val="90000"/>
                    <a:lumOff val="10000"/>
                  </a:schemeClr>
                </a:solidFill>
                <a:latin typeface="Times New Roman" panose="02020603050405020304" pitchFamily="18" charset="0"/>
                <a:cs typeface="Times New Roman" panose="02020603050405020304" pitchFamily="18" charset="0"/>
              </a:rPr>
              <a:t>Key Problems :</a:t>
            </a:r>
            <a:endParaRPr lang="en-US" sz="1800" dirty="0">
              <a:solidFill>
                <a:schemeClr val="tx1">
                  <a:lumMod val="90000"/>
                  <a:lumOff val="10000"/>
                </a:schemeClr>
              </a:solidFill>
              <a:latin typeface="Times New Roman" panose="02020603050405020304" pitchFamily="18" charset="0"/>
              <a:cs typeface="Times New Roman" panose="02020603050405020304" pitchFamily="18" charset="0"/>
            </a:endParaRPr>
          </a:p>
          <a:p>
            <a:pPr rtl="0" fontAlgn="base">
              <a:buFont typeface="Arial" panose="020B0604020202020204" pitchFamily="34" charset="0"/>
              <a:buChar char="•"/>
            </a:pPr>
            <a:r>
              <a:rPr lang="en-US" sz="1800" dirty="0">
                <a:solidFill>
                  <a:schemeClr val="tx1">
                    <a:lumMod val="90000"/>
                    <a:lumOff val="10000"/>
                  </a:schemeClr>
                </a:solidFill>
                <a:latin typeface="Times New Roman" panose="02020603050405020304" pitchFamily="18" charset="0"/>
                <a:cs typeface="Times New Roman" panose="02020603050405020304" pitchFamily="18" charset="0"/>
              </a:rPr>
              <a:t>High rate of injuries and fatalities in accidents due to nonuse of seat belts.</a:t>
            </a:r>
          </a:p>
          <a:p>
            <a:pPr rtl="0" fontAlgn="base">
              <a:buFont typeface="Arial" panose="020B0604020202020204" pitchFamily="34" charset="0"/>
              <a:buChar char="•"/>
            </a:pPr>
            <a:endParaRPr lang="en-US" sz="1800" dirty="0">
              <a:solidFill>
                <a:schemeClr val="tx1">
                  <a:lumMod val="90000"/>
                  <a:lumOff val="10000"/>
                </a:schemeClr>
              </a:solidFill>
              <a:latin typeface="Times New Roman" panose="02020603050405020304" pitchFamily="18" charset="0"/>
              <a:cs typeface="Times New Roman" panose="02020603050405020304" pitchFamily="18" charset="0"/>
            </a:endParaRPr>
          </a:p>
          <a:p>
            <a:pPr rtl="0" fontAlgn="base">
              <a:spcAft>
                <a:spcPts val="1200"/>
              </a:spcAft>
              <a:buFont typeface="Arial" panose="020B0604020202020204" pitchFamily="34" charset="0"/>
              <a:buChar char="•"/>
            </a:pPr>
            <a:r>
              <a:rPr lang="en-US" sz="1800" dirty="0">
                <a:solidFill>
                  <a:schemeClr val="tx1">
                    <a:lumMod val="90000"/>
                    <a:lumOff val="10000"/>
                  </a:schemeClr>
                </a:solidFill>
                <a:latin typeface="Times New Roman" panose="02020603050405020304" pitchFamily="18" charset="0"/>
                <a:cs typeface="Times New Roman" panose="02020603050405020304" pitchFamily="18" charset="0"/>
              </a:rPr>
              <a:t>Current systems only detect if a seat is occupied, not if the seat belt is properly fastened.</a:t>
            </a:r>
          </a:p>
          <a:p>
            <a:pPr marL="114300" indent="0" rtl="0">
              <a:spcAft>
                <a:spcPts val="1200"/>
              </a:spcAft>
              <a:buNone/>
            </a:pPr>
            <a:r>
              <a:rPr lang="en-US" sz="1800" b="1" dirty="0">
                <a:solidFill>
                  <a:schemeClr val="tx1">
                    <a:lumMod val="90000"/>
                    <a:lumOff val="10000"/>
                  </a:schemeClr>
                </a:solidFill>
                <a:latin typeface="Times New Roman" panose="02020603050405020304" pitchFamily="18" charset="0"/>
                <a:cs typeface="Times New Roman" panose="02020603050405020304" pitchFamily="18" charset="0"/>
              </a:rPr>
              <a:t>Goal :</a:t>
            </a:r>
            <a:endParaRPr lang="en-US" sz="1800" dirty="0">
              <a:solidFill>
                <a:schemeClr val="tx1">
                  <a:lumMod val="90000"/>
                  <a:lumOff val="10000"/>
                </a:schemeClr>
              </a:solidFill>
              <a:latin typeface="Times New Roman" panose="02020603050405020304" pitchFamily="18" charset="0"/>
              <a:cs typeface="Times New Roman" panose="02020603050405020304" pitchFamily="18" charset="0"/>
            </a:endParaRPr>
          </a:p>
          <a:p>
            <a:pPr rtl="0">
              <a:spcAft>
                <a:spcPts val="1200"/>
              </a:spcAft>
            </a:pPr>
            <a:r>
              <a:rPr lang="en-US" sz="1800" dirty="0">
                <a:solidFill>
                  <a:schemeClr val="tx1">
                    <a:lumMod val="90000"/>
                    <a:lumOff val="10000"/>
                  </a:schemeClr>
                </a:solidFill>
                <a:latin typeface="Times New Roman" panose="02020603050405020304" pitchFamily="18" charset="0"/>
                <a:cs typeface="Times New Roman" panose="02020603050405020304" pitchFamily="18" charset="0"/>
              </a:rPr>
              <a:t>Develop an accurate and reliable system to detect and notify about improper or non-use of seat belts in real-time.</a:t>
            </a:r>
          </a:p>
        </p:txBody>
      </p:sp>
      <p:sp>
        <p:nvSpPr>
          <p:cNvPr id="4" name="Slide Number Placeholder 3"/>
          <p:cNvSpPr>
            <a:spLocks noGrp="1"/>
          </p:cNvSpPr>
          <p:nvPr>
            <p:ph type="sldNum" sz="quarter" idx="12"/>
          </p:nvPr>
        </p:nvSpPr>
        <p:spPr bwMode="auto"/>
        <p:txBody>
          <a:bodyPr/>
          <a:lstStyle/>
          <a:p>
            <a:pPr>
              <a:defRPr/>
            </a:pPr>
            <a:fld id="{6E2D2B3B-882E-40F3-A32F-6DD516915044}" type="slidenum">
              <a:rPr lang="en-US">
                <a:latin typeface="Times New Roman"/>
                <a:cs typeface="Times New Roman"/>
              </a:rPr>
              <a:t>5</a:t>
            </a:fld>
            <a:endParaRPr lang="en-US">
              <a:latin typeface="Times New Roman"/>
              <a:cs typeface="Times New Roman"/>
            </a:endParaRPr>
          </a:p>
        </p:txBody>
      </p:sp>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457200" y="482028"/>
            <a:ext cx="7620000" cy="1143000"/>
          </a:xfrm>
        </p:spPr>
        <p:txBody>
          <a:bodyPr/>
          <a:lstStyle/>
          <a:p>
            <a:pPr rtl="0"/>
            <a:r>
              <a:rPr lang="en-US" dirty="0">
                <a:latin typeface="Times New Roman" panose="02020603050405020304" pitchFamily="18" charset="0"/>
                <a:cs typeface="Times New Roman" panose="02020603050405020304" pitchFamily="18" charset="0"/>
              </a:rPr>
              <a:t>Literature Review/ Earlier Work Done</a:t>
            </a:r>
            <a:endParaRPr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bwMode="auto">
          <a:xfrm>
            <a:off x="457200" y="1782762"/>
            <a:ext cx="7620000" cy="4800600"/>
          </a:xfrm>
        </p:spPr>
        <p:txBody>
          <a:bodyPr>
            <a:normAutofit/>
          </a:bodyPr>
          <a:lstStyle/>
          <a:p>
            <a:pPr marL="114300" indent="0">
              <a:buNone/>
              <a:defRPr/>
            </a:pPr>
            <a:endParaRPr lang="en-US" b="0" i="0" dirty="0">
              <a:solidFill>
                <a:srgbClr val="202124"/>
              </a:solidFill>
              <a:latin typeface="Times New Roman" panose="02020603050405020304" pitchFamily="18" charset="0"/>
              <a:cs typeface="Times New Roman" panose="02020603050405020304" pitchFamily="18" charset="0"/>
            </a:endParaRPr>
          </a:p>
          <a:p>
            <a:pPr rtl="0">
              <a:spcAft>
                <a:spcPts val="1200"/>
              </a:spcAft>
            </a:pPr>
            <a:r>
              <a:rPr lang="en-US" sz="1800" b="1" i="0" u="none" strike="noStrike" dirty="0">
                <a:solidFill>
                  <a:schemeClr val="tx1">
                    <a:lumMod val="90000"/>
                    <a:lumOff val="10000"/>
                  </a:schemeClr>
                </a:solidFill>
                <a:effectLst/>
                <a:latin typeface="Times New Roman" panose="02020603050405020304" pitchFamily="18" charset="0"/>
                <a:cs typeface="Times New Roman" panose="02020603050405020304" pitchFamily="18" charset="0"/>
              </a:rPr>
              <a:t>Early Systems:</a:t>
            </a:r>
            <a:r>
              <a:rPr lang="en-US" sz="1800" b="0" i="0" u="none" strike="noStrike" dirty="0">
                <a:solidFill>
                  <a:schemeClr val="tx1">
                    <a:lumMod val="90000"/>
                    <a:lumOff val="10000"/>
                  </a:schemeClr>
                </a:solidFill>
                <a:effectLst/>
                <a:latin typeface="Times New Roman" panose="02020603050405020304" pitchFamily="18" charset="0"/>
                <a:cs typeface="Times New Roman" panose="02020603050405020304" pitchFamily="18" charset="0"/>
              </a:rPr>
              <a:t> Sensor-based (pressure/weight) systems to detect seat occupancy and buckle engagement.</a:t>
            </a:r>
            <a:endParaRPr lang="en-US" b="0" dirty="0">
              <a:solidFill>
                <a:schemeClr val="tx1">
                  <a:lumMod val="90000"/>
                  <a:lumOff val="10000"/>
                </a:schemeClr>
              </a:solidFill>
              <a:effectLst/>
              <a:latin typeface="Times New Roman" panose="02020603050405020304" pitchFamily="18" charset="0"/>
              <a:cs typeface="Times New Roman" panose="02020603050405020304" pitchFamily="18" charset="0"/>
            </a:endParaRPr>
          </a:p>
          <a:p>
            <a:pPr rtl="0">
              <a:spcAft>
                <a:spcPts val="1200"/>
              </a:spcAft>
            </a:pPr>
            <a:r>
              <a:rPr lang="en-US" sz="1800" b="1" i="0" u="none" strike="noStrike" dirty="0">
                <a:solidFill>
                  <a:schemeClr val="tx1">
                    <a:lumMod val="90000"/>
                    <a:lumOff val="10000"/>
                  </a:schemeClr>
                </a:solidFill>
                <a:effectLst/>
                <a:latin typeface="Times New Roman" panose="02020603050405020304" pitchFamily="18" charset="0"/>
                <a:cs typeface="Times New Roman" panose="02020603050405020304" pitchFamily="18" charset="0"/>
              </a:rPr>
              <a:t>Infrared &amp; Ultrasonic Sensors:</a:t>
            </a:r>
            <a:r>
              <a:rPr lang="en-US" sz="1800" b="0" i="0" u="none" strike="noStrike" dirty="0">
                <a:solidFill>
                  <a:schemeClr val="tx1">
                    <a:lumMod val="90000"/>
                    <a:lumOff val="10000"/>
                  </a:schemeClr>
                </a:solidFill>
                <a:effectLst/>
                <a:latin typeface="Times New Roman" panose="02020603050405020304" pitchFamily="18" charset="0"/>
                <a:cs typeface="Times New Roman" panose="02020603050405020304" pitchFamily="18" charset="0"/>
              </a:rPr>
              <a:t> Enhanced detection but limited by lighting/environmental conditions.</a:t>
            </a:r>
            <a:endParaRPr lang="en-US" b="0" dirty="0">
              <a:solidFill>
                <a:schemeClr val="tx1">
                  <a:lumMod val="90000"/>
                  <a:lumOff val="10000"/>
                </a:schemeClr>
              </a:solidFill>
              <a:effectLst/>
              <a:latin typeface="Times New Roman" panose="02020603050405020304" pitchFamily="18" charset="0"/>
              <a:cs typeface="Times New Roman" panose="02020603050405020304" pitchFamily="18" charset="0"/>
            </a:endParaRPr>
          </a:p>
          <a:p>
            <a:pPr rtl="0">
              <a:spcAft>
                <a:spcPts val="1200"/>
              </a:spcAft>
            </a:pPr>
            <a:r>
              <a:rPr lang="en-US" sz="1800" b="1" i="0" u="none" strike="noStrike" dirty="0">
                <a:solidFill>
                  <a:schemeClr val="tx1">
                    <a:lumMod val="90000"/>
                    <a:lumOff val="10000"/>
                  </a:schemeClr>
                </a:solidFill>
                <a:effectLst/>
                <a:latin typeface="Times New Roman" panose="02020603050405020304" pitchFamily="18" charset="0"/>
                <a:cs typeface="Times New Roman" panose="02020603050405020304" pitchFamily="18" charset="0"/>
              </a:rPr>
              <a:t>Computer Vision &amp; Machine Learning:</a:t>
            </a:r>
            <a:r>
              <a:rPr lang="en-US" sz="1800" b="0" i="0" u="none" strike="noStrike" dirty="0">
                <a:solidFill>
                  <a:schemeClr val="tx1">
                    <a:lumMod val="90000"/>
                    <a:lumOff val="10000"/>
                  </a:schemeClr>
                </a:solidFill>
                <a:effectLst/>
                <a:latin typeface="Times New Roman" panose="02020603050405020304" pitchFamily="18" charset="0"/>
                <a:cs typeface="Times New Roman" panose="02020603050405020304" pitchFamily="18" charset="0"/>
              </a:rPr>
              <a:t> Algorithms using image processing and deep learning (CNNs) to verify correct seat belt use.</a:t>
            </a:r>
            <a:endParaRPr lang="en-US" b="0" dirty="0">
              <a:solidFill>
                <a:schemeClr val="tx1">
                  <a:lumMod val="90000"/>
                  <a:lumOff val="10000"/>
                </a:schemeClr>
              </a:solidFill>
              <a:effectLst/>
              <a:latin typeface="Times New Roman" panose="02020603050405020304" pitchFamily="18" charset="0"/>
              <a:cs typeface="Times New Roman" panose="02020603050405020304" pitchFamily="18" charset="0"/>
            </a:endParaRPr>
          </a:p>
          <a:p>
            <a:pPr rtl="0">
              <a:spcAft>
                <a:spcPts val="1200"/>
              </a:spcAft>
            </a:pPr>
            <a:r>
              <a:rPr lang="en-US" sz="1800" b="1" i="0" u="none" strike="noStrike" dirty="0">
                <a:solidFill>
                  <a:schemeClr val="tx1">
                    <a:lumMod val="90000"/>
                    <a:lumOff val="10000"/>
                  </a:schemeClr>
                </a:solidFill>
                <a:effectLst/>
                <a:latin typeface="Times New Roman" panose="02020603050405020304" pitchFamily="18" charset="0"/>
                <a:cs typeface="Times New Roman" panose="02020603050405020304" pitchFamily="18" charset="0"/>
              </a:rPr>
              <a:t>IoT Integration:</a:t>
            </a:r>
            <a:r>
              <a:rPr lang="en-US" sz="1800" b="0" i="0" u="none" strike="noStrike" dirty="0">
                <a:solidFill>
                  <a:schemeClr val="tx1">
                    <a:lumMod val="90000"/>
                    <a:lumOff val="10000"/>
                  </a:schemeClr>
                </a:solidFill>
                <a:effectLst/>
                <a:latin typeface="Times New Roman" panose="02020603050405020304" pitchFamily="18" charset="0"/>
                <a:cs typeface="Times New Roman" panose="02020603050405020304" pitchFamily="18" charset="0"/>
              </a:rPr>
              <a:t> Real-time data sharing with cloud servers for alerts and monitoring, especially useful for fleet management.</a:t>
            </a:r>
            <a:endParaRPr lang="en-US" b="0" dirty="0">
              <a:solidFill>
                <a:schemeClr val="tx1">
                  <a:lumMod val="90000"/>
                  <a:lumOff val="10000"/>
                </a:schemeClr>
              </a:solidFill>
              <a:effectLst/>
              <a:latin typeface="Times New Roman" panose="02020603050405020304" pitchFamily="18" charset="0"/>
              <a:cs typeface="Times New Roman" panose="02020603050405020304" pitchFamily="18" charset="0"/>
            </a:endParaRPr>
          </a:p>
          <a:p>
            <a:pPr rtl="0">
              <a:spcAft>
                <a:spcPts val="1200"/>
              </a:spcAft>
            </a:pPr>
            <a:r>
              <a:rPr lang="en-US" sz="1800" b="1" i="0" u="none" strike="noStrike" dirty="0">
                <a:solidFill>
                  <a:schemeClr val="tx1">
                    <a:lumMod val="90000"/>
                    <a:lumOff val="10000"/>
                  </a:schemeClr>
                </a:solidFill>
                <a:effectLst/>
                <a:latin typeface="Times New Roman" panose="02020603050405020304" pitchFamily="18" charset="0"/>
                <a:cs typeface="Times New Roman" panose="02020603050405020304" pitchFamily="18" charset="0"/>
              </a:rPr>
              <a:t>Conclusion: </a:t>
            </a:r>
            <a:r>
              <a:rPr lang="en-US" sz="1800" b="0" i="0" u="none" strike="noStrike" dirty="0">
                <a:solidFill>
                  <a:schemeClr val="tx1">
                    <a:lumMod val="90000"/>
                    <a:lumOff val="10000"/>
                  </a:schemeClr>
                </a:solidFill>
                <a:effectLst/>
                <a:latin typeface="Times New Roman" panose="02020603050405020304" pitchFamily="18" charset="0"/>
                <a:cs typeface="Times New Roman" panose="02020603050405020304" pitchFamily="18" charset="0"/>
              </a:rPr>
              <a:t>Advanced systems aim for higher accuracy, real-time performance, and integration with broader safety monitoring.</a:t>
            </a:r>
            <a:endParaRPr lang="en-US" b="0" dirty="0">
              <a:solidFill>
                <a:schemeClr val="tx1">
                  <a:lumMod val="90000"/>
                  <a:lumOff val="10000"/>
                </a:schemeClr>
              </a:solidFill>
              <a:effectLst/>
              <a:latin typeface="Times New Roman" panose="02020603050405020304" pitchFamily="18" charset="0"/>
              <a:cs typeface="Times New Roman" panose="02020603050405020304" pitchFamily="18" charset="0"/>
            </a:endParaRPr>
          </a:p>
          <a:p>
            <a:pPr marL="114300" indent="0">
              <a:buNone/>
            </a:pPr>
            <a:endParaRPr lang="en-US" dirty="0">
              <a:solidFill>
                <a:schemeClr val="tx1">
                  <a:lumMod val="90000"/>
                  <a:lumOff val="10000"/>
                </a:schemeClr>
              </a:solidFill>
              <a:latin typeface="Times New Roman"/>
              <a:cs typeface="Times New Roman"/>
            </a:endParaRPr>
          </a:p>
        </p:txBody>
      </p:sp>
      <p:sp>
        <p:nvSpPr>
          <p:cNvPr id="4" name="Slide Number Placeholder 3"/>
          <p:cNvSpPr>
            <a:spLocks noGrp="1"/>
          </p:cNvSpPr>
          <p:nvPr>
            <p:ph type="sldNum" sz="quarter" idx="12"/>
          </p:nvPr>
        </p:nvSpPr>
        <p:spPr bwMode="auto"/>
        <p:txBody>
          <a:bodyPr/>
          <a:lstStyle/>
          <a:p>
            <a:pPr>
              <a:defRPr/>
            </a:pPr>
            <a:fld id="{6E2D2B3B-882E-40F3-A32F-6DD516915044}" type="slidenum">
              <a:rPr lang="en-US">
                <a:latin typeface="Times New Roman"/>
                <a:cs typeface="Times New Roman"/>
              </a:rPr>
              <a:t>6</a:t>
            </a:fld>
            <a:endParaRPr lang="en-US">
              <a:latin typeface="Times New Roman"/>
              <a:cs typeface="Times New Roman"/>
            </a:endParaRPr>
          </a:p>
        </p:txBody>
      </p:sp>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rtl="0"/>
            <a:r>
              <a:rPr lang="en-US" dirty="0">
                <a:latin typeface="Times New Roman"/>
                <a:cs typeface="Times New Roman"/>
              </a:rPr>
              <a:t>Project Plan</a:t>
            </a:r>
            <a:endParaRPr dirty="0"/>
          </a:p>
        </p:txBody>
      </p:sp>
      <p:sp>
        <p:nvSpPr>
          <p:cNvPr id="3" name="Content Placeholder 2"/>
          <p:cNvSpPr>
            <a:spLocks noGrp="1"/>
          </p:cNvSpPr>
          <p:nvPr>
            <p:ph idx="1"/>
          </p:nvPr>
        </p:nvSpPr>
        <p:spPr bwMode="auto"/>
        <p:txBody>
          <a:bodyPr>
            <a:normAutofit/>
          </a:bodyPr>
          <a:lstStyle/>
          <a:p>
            <a:pPr marL="114300" indent="0" rtl="0">
              <a:spcAft>
                <a:spcPts val="1200"/>
              </a:spcAft>
              <a:buNone/>
            </a:pPr>
            <a:r>
              <a:rPr lang="en-US" sz="1800" b="1" i="0" u="none" strike="noStrike" dirty="0">
                <a:solidFill>
                  <a:schemeClr val="tx1">
                    <a:lumMod val="90000"/>
                    <a:lumOff val="10000"/>
                  </a:schemeClr>
                </a:solidFill>
                <a:effectLst/>
                <a:latin typeface="Arial" panose="020B0604020202020204" pitchFamily="34" charset="0"/>
              </a:rPr>
              <a:t>Timeline:</a:t>
            </a:r>
            <a:endParaRPr lang="en-US" b="0" dirty="0">
              <a:solidFill>
                <a:schemeClr val="tx1">
                  <a:lumMod val="90000"/>
                  <a:lumOff val="10000"/>
                </a:schemeClr>
              </a:solidFill>
              <a:effectLst/>
            </a:endParaRPr>
          </a:p>
          <a:p>
            <a:pPr rtl="0">
              <a:spcAft>
                <a:spcPts val="1200"/>
              </a:spcAft>
            </a:pPr>
            <a:r>
              <a:rPr lang="en-US" sz="1800" b="0" i="0" u="none" strike="noStrike" dirty="0">
                <a:solidFill>
                  <a:schemeClr val="tx1">
                    <a:lumMod val="90000"/>
                    <a:lumOff val="10000"/>
                  </a:schemeClr>
                </a:solidFill>
                <a:effectLst/>
                <a:latin typeface="Arial" panose="020B0604020202020204" pitchFamily="34" charset="0"/>
              </a:rPr>
              <a:t>Phase 1: Research and Requirement Analysis (Weeks 1-2)</a:t>
            </a:r>
            <a:endParaRPr lang="en-US" b="0" dirty="0">
              <a:solidFill>
                <a:schemeClr val="tx1">
                  <a:lumMod val="90000"/>
                  <a:lumOff val="10000"/>
                </a:schemeClr>
              </a:solidFill>
              <a:effectLst/>
            </a:endParaRPr>
          </a:p>
          <a:p>
            <a:pPr rtl="0">
              <a:spcAft>
                <a:spcPts val="1200"/>
              </a:spcAft>
            </a:pPr>
            <a:r>
              <a:rPr lang="en-US" sz="1800" b="0" i="0" u="none" strike="noStrike" dirty="0">
                <a:solidFill>
                  <a:schemeClr val="tx1">
                    <a:lumMod val="90000"/>
                    <a:lumOff val="10000"/>
                  </a:schemeClr>
                </a:solidFill>
                <a:effectLst/>
                <a:latin typeface="Arial" panose="020B0604020202020204" pitchFamily="34" charset="0"/>
              </a:rPr>
              <a:t>Phase 2: System Design and Component Selection (Weeks 3-4)</a:t>
            </a:r>
            <a:endParaRPr lang="en-US" b="0" dirty="0">
              <a:solidFill>
                <a:schemeClr val="tx1">
                  <a:lumMod val="90000"/>
                  <a:lumOff val="10000"/>
                </a:schemeClr>
              </a:solidFill>
              <a:effectLst/>
            </a:endParaRPr>
          </a:p>
          <a:p>
            <a:pPr rtl="0">
              <a:spcAft>
                <a:spcPts val="1200"/>
              </a:spcAft>
            </a:pPr>
            <a:r>
              <a:rPr lang="en-US" sz="1800" b="0" i="0" u="none" strike="noStrike" dirty="0">
                <a:solidFill>
                  <a:schemeClr val="tx1">
                    <a:lumMod val="90000"/>
                    <a:lumOff val="10000"/>
                  </a:schemeClr>
                </a:solidFill>
                <a:effectLst/>
                <a:latin typeface="Arial" panose="020B0604020202020204" pitchFamily="34" charset="0"/>
              </a:rPr>
              <a:t>Phase 3: Development of Detection Algorithm (Weeks 5-7)</a:t>
            </a:r>
            <a:endParaRPr lang="en-US" b="0" dirty="0">
              <a:solidFill>
                <a:schemeClr val="tx1">
                  <a:lumMod val="90000"/>
                  <a:lumOff val="10000"/>
                </a:schemeClr>
              </a:solidFill>
              <a:effectLst/>
            </a:endParaRPr>
          </a:p>
          <a:p>
            <a:pPr rtl="0">
              <a:spcAft>
                <a:spcPts val="1200"/>
              </a:spcAft>
            </a:pPr>
            <a:r>
              <a:rPr lang="en-US" sz="1800" b="0" i="0" u="none" strike="noStrike" dirty="0">
                <a:solidFill>
                  <a:schemeClr val="tx1">
                    <a:lumMod val="90000"/>
                    <a:lumOff val="10000"/>
                  </a:schemeClr>
                </a:solidFill>
                <a:effectLst/>
                <a:latin typeface="Arial" panose="020B0604020202020204" pitchFamily="34" charset="0"/>
              </a:rPr>
              <a:t>Phase 4: Testing and Refinement (Weeks 8-10)</a:t>
            </a:r>
            <a:endParaRPr lang="en-US" b="0" dirty="0">
              <a:solidFill>
                <a:schemeClr val="tx1">
                  <a:lumMod val="90000"/>
                  <a:lumOff val="10000"/>
                </a:schemeClr>
              </a:solidFill>
              <a:effectLst/>
            </a:endParaRPr>
          </a:p>
          <a:p>
            <a:pPr rtl="0">
              <a:spcAft>
                <a:spcPts val="1200"/>
              </a:spcAft>
            </a:pPr>
            <a:r>
              <a:rPr lang="en-US" sz="1800" b="0" i="0" u="none" strike="noStrike" dirty="0">
                <a:solidFill>
                  <a:schemeClr val="tx1">
                    <a:lumMod val="90000"/>
                    <a:lumOff val="10000"/>
                  </a:schemeClr>
                </a:solidFill>
                <a:effectLst/>
                <a:latin typeface="Arial" panose="020B0604020202020204" pitchFamily="34" charset="0"/>
              </a:rPr>
              <a:t>Phase 5: Final Integration and Project Review (Weeks 11-12)</a:t>
            </a:r>
            <a:endParaRPr lang="en-US" b="0" dirty="0">
              <a:solidFill>
                <a:schemeClr val="tx1">
                  <a:lumMod val="90000"/>
                  <a:lumOff val="10000"/>
                </a:schemeClr>
              </a:solidFill>
              <a:effectLst/>
            </a:endParaRPr>
          </a:p>
          <a:p>
            <a:pPr marL="114300" indent="0" rtl="0">
              <a:spcAft>
                <a:spcPts val="1200"/>
              </a:spcAft>
              <a:buNone/>
            </a:pPr>
            <a:r>
              <a:rPr lang="en-US" sz="1800" b="1" i="0" u="none" strike="noStrike" dirty="0">
                <a:solidFill>
                  <a:schemeClr val="tx1">
                    <a:lumMod val="90000"/>
                    <a:lumOff val="10000"/>
                  </a:schemeClr>
                </a:solidFill>
                <a:effectLst/>
                <a:latin typeface="Arial" panose="020B0604020202020204" pitchFamily="34" charset="0"/>
              </a:rPr>
              <a:t>Milestones:</a:t>
            </a:r>
            <a:endParaRPr lang="en-US" b="0" dirty="0">
              <a:solidFill>
                <a:schemeClr val="tx1">
                  <a:lumMod val="90000"/>
                  <a:lumOff val="10000"/>
                </a:schemeClr>
              </a:solidFill>
              <a:effectLst/>
            </a:endParaRPr>
          </a:p>
          <a:p>
            <a:pPr rtl="0">
              <a:spcAft>
                <a:spcPts val="1200"/>
              </a:spcAft>
            </a:pPr>
            <a:r>
              <a:rPr lang="en-US" sz="1800" b="0" i="0" u="none" strike="noStrike" dirty="0">
                <a:solidFill>
                  <a:schemeClr val="tx1">
                    <a:lumMod val="90000"/>
                    <a:lumOff val="10000"/>
                  </a:schemeClr>
                </a:solidFill>
                <a:effectLst/>
                <a:latin typeface="Arial" panose="020B0604020202020204" pitchFamily="34" charset="0"/>
              </a:rPr>
              <a:t>Literature review completion, Algorithm implementation, Initial Testing, Final Project Demo.</a:t>
            </a:r>
            <a:endParaRPr lang="en-US" b="0" dirty="0">
              <a:solidFill>
                <a:schemeClr val="tx1">
                  <a:lumMod val="90000"/>
                  <a:lumOff val="10000"/>
                </a:schemeClr>
              </a:solidFill>
              <a:effectLst/>
            </a:endParaRPr>
          </a:p>
          <a:p>
            <a:pPr rtl="0">
              <a:spcAft>
                <a:spcPts val="1200"/>
              </a:spcAft>
            </a:pPr>
            <a:r>
              <a:rPr lang="en-US" sz="1800" b="0" i="0" u="none" strike="noStrike" dirty="0">
                <a:solidFill>
                  <a:schemeClr val="tx1">
                    <a:lumMod val="90000"/>
                    <a:lumOff val="10000"/>
                  </a:schemeClr>
                </a:solidFill>
                <a:effectLst/>
                <a:latin typeface="Arial" panose="020B0604020202020204" pitchFamily="34" charset="0"/>
              </a:rPr>
              <a:t>Deliverables: Design document, functional prototype, final report, and presentation.</a:t>
            </a:r>
            <a:br>
              <a:rPr lang="en-US" dirty="0">
                <a:solidFill>
                  <a:schemeClr val="tx1">
                    <a:lumMod val="90000"/>
                    <a:lumOff val="10000"/>
                  </a:schemeClr>
                </a:solidFill>
              </a:rPr>
            </a:br>
            <a:endParaRPr lang="en-US" dirty="0">
              <a:solidFill>
                <a:schemeClr val="tx1">
                  <a:lumMod val="90000"/>
                  <a:lumOff val="10000"/>
                </a:schemeClr>
              </a:solidFill>
              <a:latin typeface="Times New Roman"/>
              <a:cs typeface="Times New Roman"/>
            </a:endParaRPr>
          </a:p>
        </p:txBody>
      </p:sp>
      <p:sp>
        <p:nvSpPr>
          <p:cNvPr id="4" name="Slide Number Placeholder 3"/>
          <p:cNvSpPr>
            <a:spLocks noGrp="1"/>
          </p:cNvSpPr>
          <p:nvPr>
            <p:ph type="sldNum" sz="quarter" idx="12"/>
          </p:nvPr>
        </p:nvSpPr>
        <p:spPr bwMode="auto"/>
        <p:txBody>
          <a:bodyPr/>
          <a:lstStyle/>
          <a:p>
            <a:pPr>
              <a:defRPr/>
            </a:pPr>
            <a:fld id="{6E2D2B3B-882E-40F3-A32F-6DD516915044}" type="slidenum">
              <a:rPr lang="en-US">
                <a:latin typeface="Times New Roman"/>
                <a:cs typeface="Times New Roman"/>
              </a:rPr>
              <a:t>7</a:t>
            </a:fld>
            <a:endParaRPr lang="en-US">
              <a:latin typeface="Times New Roman"/>
              <a:cs typeface="Times New Roman"/>
            </a:endParaRPr>
          </a:p>
        </p:txBody>
      </p:sp>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67F383F2-8E7E-3A62-DF69-EC09C76D7CEC}"/>
            </a:ext>
          </a:extLst>
        </p:cNvPr>
        <p:cNvGrpSpPr/>
        <p:nvPr/>
      </p:nvGrpSpPr>
      <p:grpSpPr bwMode="auto">
        <a:xfrm>
          <a:off x="0" y="0"/>
          <a:ext cx="0" cy="0"/>
          <a:chOff x="0" y="0"/>
          <a:chExt cx="0" cy="0"/>
        </a:xfrm>
      </p:grpSpPr>
      <p:sp>
        <p:nvSpPr>
          <p:cNvPr id="2" name="Title 1">
            <a:extLst>
              <a:ext uri="{FF2B5EF4-FFF2-40B4-BE49-F238E27FC236}">
                <a16:creationId xmlns:a16="http://schemas.microsoft.com/office/drawing/2014/main" id="{A0393C5A-AD3F-0DED-FE14-86AD618B5336}"/>
              </a:ext>
            </a:extLst>
          </p:cNvPr>
          <p:cNvSpPr>
            <a:spLocks noGrp="1"/>
          </p:cNvSpPr>
          <p:nvPr>
            <p:ph type="title"/>
          </p:nvPr>
        </p:nvSpPr>
        <p:spPr bwMode="auto">
          <a:xfrm>
            <a:off x="325225" y="406613"/>
            <a:ext cx="7620000" cy="1143000"/>
          </a:xfrm>
        </p:spPr>
        <p:txBody>
          <a:bodyPr/>
          <a:lstStyle/>
          <a:p>
            <a:pPr rtl="0"/>
            <a:r>
              <a:rPr lang="en-US" dirty="0">
                <a:latin typeface="Times New Roman"/>
                <a:cs typeface="Times New Roman"/>
              </a:rPr>
              <a:t>Project Research Methodology</a:t>
            </a:r>
            <a:endParaRPr dirty="0"/>
          </a:p>
        </p:txBody>
      </p:sp>
      <p:sp>
        <p:nvSpPr>
          <p:cNvPr id="3" name="Content Placeholder 2">
            <a:extLst>
              <a:ext uri="{FF2B5EF4-FFF2-40B4-BE49-F238E27FC236}">
                <a16:creationId xmlns:a16="http://schemas.microsoft.com/office/drawing/2014/main" id="{8A1E1160-7120-0A54-E3D9-78BE81CCF9AF}"/>
              </a:ext>
            </a:extLst>
          </p:cNvPr>
          <p:cNvSpPr>
            <a:spLocks noGrp="1"/>
          </p:cNvSpPr>
          <p:nvPr>
            <p:ph idx="1"/>
          </p:nvPr>
        </p:nvSpPr>
        <p:spPr bwMode="auto">
          <a:xfrm>
            <a:off x="457200" y="1835869"/>
            <a:ext cx="7620000" cy="4527223"/>
          </a:xfrm>
        </p:spPr>
        <p:txBody>
          <a:bodyPr>
            <a:normAutofit fontScale="85000" lnSpcReduction="10000"/>
          </a:bodyPr>
          <a:lstStyle/>
          <a:p>
            <a:pPr rtl="0">
              <a:spcAft>
                <a:spcPts val="1200"/>
              </a:spcAft>
            </a:pPr>
            <a:r>
              <a:rPr lang="en-US" sz="1800" b="1" i="0" u="none" strike="noStrike" dirty="0">
                <a:solidFill>
                  <a:schemeClr val="tx1">
                    <a:lumMod val="90000"/>
                    <a:lumOff val="10000"/>
                  </a:schemeClr>
                </a:solidFill>
                <a:effectLst/>
                <a:latin typeface="Times New Roman" panose="02020603050405020304" pitchFamily="18" charset="0"/>
                <a:cs typeface="Times New Roman" panose="02020603050405020304" pitchFamily="18" charset="0"/>
              </a:rPr>
              <a:t>Step 1: Data Collection: </a:t>
            </a:r>
            <a:r>
              <a:rPr lang="en-US" sz="1800" b="0" i="0" u="none" strike="noStrike" dirty="0">
                <a:solidFill>
                  <a:schemeClr val="tx1">
                    <a:lumMod val="90000"/>
                    <a:lumOff val="10000"/>
                  </a:schemeClr>
                </a:solidFill>
                <a:effectLst/>
                <a:latin typeface="Times New Roman" panose="02020603050405020304" pitchFamily="18" charset="0"/>
                <a:cs typeface="Times New Roman" panose="02020603050405020304" pitchFamily="18" charset="0"/>
              </a:rPr>
              <a:t>Gather images/videos of seat belt use cases (correct/incorrect).</a:t>
            </a:r>
          </a:p>
          <a:p>
            <a:pPr marL="114300" indent="0" rtl="0">
              <a:spcAft>
                <a:spcPts val="1200"/>
              </a:spcAft>
              <a:buNone/>
            </a:pPr>
            <a:endParaRPr lang="en-US" b="0" dirty="0">
              <a:solidFill>
                <a:schemeClr val="tx1">
                  <a:lumMod val="90000"/>
                  <a:lumOff val="10000"/>
                </a:schemeClr>
              </a:solidFill>
              <a:effectLst/>
              <a:latin typeface="Times New Roman" panose="02020603050405020304" pitchFamily="18" charset="0"/>
              <a:cs typeface="Times New Roman" panose="02020603050405020304" pitchFamily="18" charset="0"/>
            </a:endParaRPr>
          </a:p>
          <a:p>
            <a:pPr rtl="0">
              <a:spcAft>
                <a:spcPts val="1200"/>
              </a:spcAft>
            </a:pPr>
            <a:r>
              <a:rPr lang="en-US" sz="1800" b="1" i="0" u="none" strike="noStrike" dirty="0">
                <a:solidFill>
                  <a:schemeClr val="tx1">
                    <a:lumMod val="90000"/>
                    <a:lumOff val="10000"/>
                  </a:schemeClr>
                </a:solidFill>
                <a:effectLst/>
                <a:latin typeface="Times New Roman" panose="02020603050405020304" pitchFamily="18" charset="0"/>
                <a:cs typeface="Times New Roman" panose="02020603050405020304" pitchFamily="18" charset="0"/>
              </a:rPr>
              <a:t>Step 2: Algorithm Development: </a:t>
            </a:r>
            <a:r>
              <a:rPr lang="en-US" sz="1800" b="0" i="0" u="none" strike="noStrike" dirty="0">
                <a:solidFill>
                  <a:schemeClr val="tx1">
                    <a:lumMod val="90000"/>
                    <a:lumOff val="10000"/>
                  </a:schemeClr>
                </a:solidFill>
                <a:effectLst/>
                <a:latin typeface="Times New Roman" panose="02020603050405020304" pitchFamily="18" charset="0"/>
                <a:cs typeface="Times New Roman" panose="02020603050405020304" pitchFamily="18" charset="0"/>
              </a:rPr>
              <a:t>Use image processing techniques and CNNs to detect seat belt position on passengers.</a:t>
            </a:r>
          </a:p>
          <a:p>
            <a:pPr marL="114300" indent="0" rtl="0">
              <a:spcAft>
                <a:spcPts val="1200"/>
              </a:spcAft>
              <a:buNone/>
            </a:pPr>
            <a:endParaRPr lang="en-US" b="0" dirty="0">
              <a:solidFill>
                <a:schemeClr val="tx1">
                  <a:lumMod val="90000"/>
                  <a:lumOff val="10000"/>
                </a:schemeClr>
              </a:solidFill>
              <a:effectLst/>
              <a:latin typeface="Times New Roman" panose="02020603050405020304" pitchFamily="18" charset="0"/>
              <a:cs typeface="Times New Roman" panose="02020603050405020304" pitchFamily="18" charset="0"/>
            </a:endParaRPr>
          </a:p>
          <a:p>
            <a:pPr rtl="0">
              <a:spcAft>
                <a:spcPts val="1200"/>
              </a:spcAft>
            </a:pPr>
            <a:r>
              <a:rPr lang="en-US" sz="1800" b="1" i="0" u="none" strike="noStrike" dirty="0">
                <a:solidFill>
                  <a:schemeClr val="tx1">
                    <a:lumMod val="90000"/>
                    <a:lumOff val="10000"/>
                  </a:schemeClr>
                </a:solidFill>
                <a:effectLst/>
                <a:latin typeface="Times New Roman" panose="02020603050405020304" pitchFamily="18" charset="0"/>
                <a:cs typeface="Times New Roman" panose="02020603050405020304" pitchFamily="18" charset="0"/>
              </a:rPr>
              <a:t>Step 3: Sensor Integration:</a:t>
            </a:r>
            <a:r>
              <a:rPr lang="en-US" sz="1800" b="0" i="0" u="none" strike="noStrike" dirty="0">
                <a:solidFill>
                  <a:schemeClr val="tx1">
                    <a:lumMod val="90000"/>
                    <a:lumOff val="10000"/>
                  </a:schemeClr>
                </a:solidFill>
                <a:effectLst/>
                <a:latin typeface="Times New Roman" panose="02020603050405020304" pitchFamily="18" charset="0"/>
                <a:cs typeface="Times New Roman" panose="02020603050405020304" pitchFamily="18" charset="0"/>
              </a:rPr>
              <a:t> Combine vision-based detection with physical sensors to enhance reliability.</a:t>
            </a:r>
          </a:p>
          <a:p>
            <a:pPr marL="114300" indent="0" rtl="0">
              <a:spcAft>
                <a:spcPts val="1200"/>
              </a:spcAft>
              <a:buNone/>
            </a:pPr>
            <a:endParaRPr lang="en-US" b="0" dirty="0">
              <a:solidFill>
                <a:schemeClr val="tx1">
                  <a:lumMod val="90000"/>
                  <a:lumOff val="10000"/>
                </a:schemeClr>
              </a:solidFill>
              <a:effectLst/>
              <a:latin typeface="Times New Roman" panose="02020603050405020304" pitchFamily="18" charset="0"/>
              <a:cs typeface="Times New Roman" panose="02020603050405020304" pitchFamily="18" charset="0"/>
            </a:endParaRPr>
          </a:p>
          <a:p>
            <a:pPr rtl="0">
              <a:spcAft>
                <a:spcPts val="1200"/>
              </a:spcAft>
            </a:pPr>
            <a:r>
              <a:rPr lang="en-US" sz="1800" b="1" i="0" u="none" strike="noStrike" dirty="0">
                <a:solidFill>
                  <a:schemeClr val="tx1">
                    <a:lumMod val="90000"/>
                    <a:lumOff val="10000"/>
                  </a:schemeClr>
                </a:solidFill>
                <a:effectLst/>
                <a:latin typeface="Times New Roman" panose="02020603050405020304" pitchFamily="18" charset="0"/>
                <a:cs typeface="Times New Roman" panose="02020603050405020304" pitchFamily="18" charset="0"/>
              </a:rPr>
              <a:t>Step 4: Testing and Validation:</a:t>
            </a:r>
            <a:r>
              <a:rPr lang="en-US" sz="1800" b="0" i="0" u="none" strike="noStrike" dirty="0">
                <a:solidFill>
                  <a:schemeClr val="tx1">
                    <a:lumMod val="90000"/>
                    <a:lumOff val="10000"/>
                  </a:schemeClr>
                </a:solidFill>
                <a:effectLst/>
                <a:latin typeface="Times New Roman" panose="02020603050405020304" pitchFamily="18" charset="0"/>
                <a:cs typeface="Times New Roman" panose="02020603050405020304" pitchFamily="18" charset="0"/>
              </a:rPr>
              <a:t> Evaluate system performance under different lighting and seating conditions.</a:t>
            </a:r>
          </a:p>
          <a:p>
            <a:pPr marL="114300" indent="0" rtl="0">
              <a:spcAft>
                <a:spcPts val="1200"/>
              </a:spcAft>
              <a:buNone/>
            </a:pPr>
            <a:endParaRPr lang="en-US" b="0" dirty="0">
              <a:solidFill>
                <a:schemeClr val="tx1">
                  <a:lumMod val="90000"/>
                  <a:lumOff val="10000"/>
                </a:schemeClr>
              </a:solidFill>
              <a:effectLst/>
              <a:latin typeface="Times New Roman" panose="02020603050405020304" pitchFamily="18" charset="0"/>
              <a:cs typeface="Times New Roman" panose="02020603050405020304" pitchFamily="18" charset="0"/>
            </a:endParaRPr>
          </a:p>
          <a:p>
            <a:pPr rtl="0">
              <a:spcAft>
                <a:spcPts val="1200"/>
              </a:spcAft>
            </a:pPr>
            <a:r>
              <a:rPr lang="en-US" sz="1800" b="1" i="0" u="none" strike="noStrike" dirty="0">
                <a:solidFill>
                  <a:schemeClr val="tx1">
                    <a:lumMod val="90000"/>
                    <a:lumOff val="10000"/>
                  </a:schemeClr>
                </a:solidFill>
                <a:effectLst/>
                <a:latin typeface="Times New Roman" panose="02020603050405020304" pitchFamily="18" charset="0"/>
                <a:cs typeface="Times New Roman" panose="02020603050405020304" pitchFamily="18" charset="0"/>
              </a:rPr>
              <a:t>Step 5: IoT Integration:</a:t>
            </a:r>
            <a:r>
              <a:rPr lang="en-US" sz="1800" b="0" i="0" u="none" strike="noStrike" dirty="0">
                <a:solidFill>
                  <a:schemeClr val="tx1">
                    <a:lumMod val="90000"/>
                    <a:lumOff val="10000"/>
                  </a:schemeClr>
                </a:solidFill>
                <a:effectLst/>
                <a:latin typeface="Times New Roman" panose="02020603050405020304" pitchFamily="18" charset="0"/>
                <a:cs typeface="Times New Roman" panose="02020603050405020304" pitchFamily="18" charset="0"/>
              </a:rPr>
              <a:t> Enable real-time data sharing and alert notifications to mobile devices or in-car displays.</a:t>
            </a:r>
            <a:br>
              <a:rPr lang="en-US" dirty="0">
                <a:solidFill>
                  <a:schemeClr val="tx1">
                    <a:lumMod val="90000"/>
                    <a:lumOff val="10000"/>
                  </a:schemeClr>
                </a:solidFill>
                <a:latin typeface="Times New Roman" panose="02020603050405020304" pitchFamily="18" charset="0"/>
                <a:cs typeface="Times New Roman" panose="02020603050405020304" pitchFamily="18" charset="0"/>
              </a:rPr>
            </a:br>
            <a:endParaRPr lang="en-US" dirty="0">
              <a:solidFill>
                <a:schemeClr val="tx1">
                  <a:lumMod val="90000"/>
                  <a:lumOff val="10000"/>
                </a:schemeClr>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9D93983-7FC2-DAA1-DC59-6C7BBDA40FF4}"/>
              </a:ext>
            </a:extLst>
          </p:cNvPr>
          <p:cNvSpPr>
            <a:spLocks noGrp="1"/>
          </p:cNvSpPr>
          <p:nvPr>
            <p:ph type="sldNum" sz="quarter" idx="12"/>
          </p:nvPr>
        </p:nvSpPr>
        <p:spPr bwMode="auto"/>
        <p:txBody>
          <a:bodyPr/>
          <a:lstStyle/>
          <a:p>
            <a:pPr>
              <a:defRPr/>
            </a:pPr>
            <a:fld id="{6E2D2B3B-882E-40F3-A32F-6DD516915044}" type="slidenum">
              <a:rPr lang="en-US">
                <a:latin typeface="Times New Roman"/>
                <a:cs typeface="Times New Roman"/>
              </a:rPr>
              <a:t>8</a:t>
            </a:fld>
            <a:endParaRPr lang="en-US">
              <a:latin typeface="Times New Roman"/>
              <a:cs typeface="Times New Roman"/>
            </a:endParaRPr>
          </a:p>
        </p:txBody>
      </p:sp>
    </p:spTree>
    <p:extLst>
      <p:ext uri="{BB962C8B-B14F-4D97-AF65-F5344CB8AC3E}">
        <p14:creationId xmlns:p14="http://schemas.microsoft.com/office/powerpoint/2010/main" val="4074715552"/>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4751B-68F4-70B5-1A55-29B12A54DC1A}"/>
              </a:ext>
            </a:extLst>
          </p:cNvPr>
          <p:cNvSpPr>
            <a:spLocks noGrp="1"/>
          </p:cNvSpPr>
          <p:nvPr>
            <p:ph type="title"/>
          </p:nvPr>
        </p:nvSpPr>
        <p:spPr>
          <a:xfrm>
            <a:off x="287518" y="255784"/>
            <a:ext cx="7620000" cy="1143000"/>
          </a:xfrm>
        </p:spPr>
        <p:txBody>
          <a:bodyPr/>
          <a:lstStyle/>
          <a:p>
            <a:r>
              <a:rPr lang="en-IN" dirty="0"/>
              <a:t>Roles and Modules</a:t>
            </a:r>
          </a:p>
        </p:txBody>
      </p:sp>
      <p:sp>
        <p:nvSpPr>
          <p:cNvPr id="4" name="Slide Number Placeholder 3">
            <a:extLst>
              <a:ext uri="{FF2B5EF4-FFF2-40B4-BE49-F238E27FC236}">
                <a16:creationId xmlns:a16="http://schemas.microsoft.com/office/drawing/2014/main" id="{9A8FD883-EDFE-F482-1D38-8DABA64CA987}"/>
              </a:ext>
            </a:extLst>
          </p:cNvPr>
          <p:cNvSpPr>
            <a:spLocks noGrp="1"/>
          </p:cNvSpPr>
          <p:nvPr>
            <p:ph type="sldNum" sz="quarter" idx="12"/>
          </p:nvPr>
        </p:nvSpPr>
        <p:spPr/>
        <p:txBody>
          <a:bodyPr/>
          <a:lstStyle/>
          <a:p>
            <a:pPr>
              <a:defRPr/>
            </a:pPr>
            <a:fld id="{6E2D2B3B-882E-40F3-A32F-6DD516915044}" type="slidenum">
              <a:rPr lang="en-US" smtClean="0"/>
              <a:t>9</a:t>
            </a:fld>
            <a:endParaRPr lang="en-US"/>
          </a:p>
        </p:txBody>
      </p:sp>
      <p:graphicFrame>
        <p:nvGraphicFramePr>
          <p:cNvPr id="11" name="Content Placeholder 10">
            <a:extLst>
              <a:ext uri="{FF2B5EF4-FFF2-40B4-BE49-F238E27FC236}">
                <a16:creationId xmlns:a16="http://schemas.microsoft.com/office/drawing/2014/main" id="{B42BA663-93CC-3C22-2C5A-14A9DDFA1E58}"/>
              </a:ext>
            </a:extLst>
          </p:cNvPr>
          <p:cNvGraphicFramePr>
            <a:graphicFrameLocks noGrp="1"/>
          </p:cNvGraphicFramePr>
          <p:nvPr>
            <p:ph idx="1"/>
            <p:extLst>
              <p:ext uri="{D42A27DB-BD31-4B8C-83A1-F6EECF244321}">
                <p14:modId xmlns:p14="http://schemas.microsoft.com/office/powerpoint/2010/main" val="3612776127"/>
              </p:ext>
            </p:extLst>
          </p:nvPr>
        </p:nvGraphicFramePr>
        <p:xfrm>
          <a:off x="457200" y="1505932"/>
          <a:ext cx="7620000" cy="38461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62261308"/>
      </p:ext>
    </p:extLst>
  </p:cSld>
  <p:clrMapOvr>
    <a:masterClrMapping/>
  </p:clrMapOvr>
  <p:transition spd="med">
    <p:pull/>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Arial"/>
        <a:cs typeface="Arial"/>
      </a:majorFont>
      <a:minorFont>
        <a:latin typeface="Calibri"/>
        <a:ea typeface="Arial"/>
        <a:cs typeface="Arial"/>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90000"/>
              </a:schemeClr>
            </a:gs>
            <a:gs pos="75000">
              <a:schemeClr val="phClr">
                <a:shade val="100000"/>
                <a:satMod val="115000"/>
              </a:schemeClr>
            </a:gs>
            <a:gs pos="100000">
              <a:schemeClr val="phClr">
                <a:shade val="70000"/>
                <a:satMod val="130000"/>
              </a:schemeClr>
            </a:gs>
          </a:gsLst>
          <a:path path="circle"/>
        </a:gradFill>
        <a:blipFill>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457</TotalTime>
  <Words>2850</Words>
  <Application>Microsoft Office PowerPoint</Application>
  <DocSecurity>0</DocSecurity>
  <PresentationFormat>On-screen Show (4:3)</PresentationFormat>
  <Paragraphs>242</Paragraphs>
  <Slides>28</Slides>
  <Notes>8</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Cambria</vt:lpstr>
      <vt:lpstr>Consolas</vt:lpstr>
      <vt:lpstr>Times New Roman</vt:lpstr>
      <vt:lpstr>Adjacency</vt:lpstr>
      <vt:lpstr> BuckleUp AI A Seat Belt Detection System</vt:lpstr>
      <vt:lpstr>Introduction</vt:lpstr>
      <vt:lpstr>A STUDY REVEALS THAT 75% VEHICLE USERS DON’T WEAR SEAT BELTS</vt:lpstr>
      <vt:lpstr>Road accidents are one of the leading causes of death in the country. According to the Ministry of Road Transport and Highways, in 2016, 1.5 lakh people died in road accidents. Vehicle Users not wearing seat belts are more prone to death. A total of 5,638 people died in 2016 due to non-usage of seat belts. As per the study conducted by Maruti Suzuki India Limited, 75% of  Indian Passenger Vehicle users (drivers, co-drivers &amp; rear) don’t wear seat belts leading to an average of 15 deaths per day.  Whereas India’s just 25% of the population comply with seat belt usage; Europe &amp; US comply with 98% &amp; 85% respectively in similar regards. The study also revealed zone-wise figures in which South ranks no.1 in non-usage of seat belts, and non-usage of seat belts among female drivers was highest at 81 percent compared to male drivers at 68 percent. The Northern Zone was the most compliant with 42 percent of non-users.  SUV drivers were the most defaulters with 77% when it came to not wearing seat belts. Whereas, luxury car drivers have the highest compliance rate of 59% in this regard. When we look city-wise, 78% of 2,505 respondents do not wear seat belts in Tier 2 cities. The percentage of non-usage in Tier 1 cities stood at 61%, while in metros it was at 74%.</vt:lpstr>
      <vt:lpstr>Problem Statement</vt:lpstr>
      <vt:lpstr>Literature Review/ Earlier Work Done</vt:lpstr>
      <vt:lpstr>Project Plan</vt:lpstr>
      <vt:lpstr>Project Research Methodology</vt:lpstr>
      <vt:lpstr>Roles and Modules</vt:lpstr>
      <vt:lpstr>Conclusion</vt:lpstr>
      <vt:lpstr>Key Technologies</vt:lpstr>
      <vt:lpstr>BuckleUp AI Working</vt:lpstr>
      <vt:lpstr>Use Case Diagram:</vt:lpstr>
      <vt:lpstr>Data Flow Diagram:</vt:lpstr>
      <vt:lpstr>Entity Relationship Diagram</vt:lpstr>
      <vt:lpstr>BuckleUp AI: Use of Sensors</vt:lpstr>
      <vt:lpstr>BuckleUp AI: Sensors for Seat Belt Detection</vt:lpstr>
      <vt:lpstr>import cv2 import numpy as np import imutils   #Slope of line def Slope(a,b,c,d):     return (d - b)/(c - a)   # Reading Image beltframe = cv2.imread("Test.jpg")   # Resizing The Image beltframe = imutils.resize(beltframe, height=800)   #Converting To GrayScale beltgray = cv2.cvtColor(beltframe, cv2.COLOR_BGR2GRAY)  # No Belt Detected Yet belt = False   # Bluring The Image For Smoothness blur = cv2.blur(beltgray, (1, 1))   # Converting Image To Edges edges = cv2.Canny(blur, 50, 400)       </vt:lpstr>
      <vt:lpstr>   # Previous Line Slope ps = 0   # Previous Line Co-ordinates px1, py1, px2, py2 = 0, 0, 0, 0   # Extracting Lines lines = cv2.HoughLinesP(edges, 1, np.pi/270, 30, maxLineGap = 20, minLineLength = 170)   # If "lines" are not Empty if lines is not None:     # Loop line by line     for line in lines:           # Co-ordinates Of Current Line         x1, y1, x2, y2 = line[0]         # Slope Of Current Line         s = Slope(x1,y1,x2,y2)                  # If  the Current Line's Slope Is Greater Than 0.7 And Less Than 2         if ((abs(s) &gt; 0.7) and (abs (s) &lt; 2)):               # And Previous Line's Slope Is Within 0.7 To 2             if((abs(ps) &gt; 0.7) and (abs(ps) &lt; 2)):             # And Both The Lines Are Not Too Far From Each Other                 if(((abs(x1 - px1) &gt; 5) and (abs(x2 - px2) &gt; 5)) or ((abs(y1 - py1) &gt; 5) and (abs(y2 - py2) &gt; 5))):                       # Plot The Lines On "beltframe"                     cv2.line(beltframe, (x1, y1), (x2, y2), (0, 0, 255), 3)                     cv2.line(beltframe, (px1, py1), (px2, py2), (0, 0, 255), 3)     </vt:lpstr>
      <vt:lpstr>               # And Previous Line's Slope Is Within 0.7 To 2             if((abs(ps) &gt; 0.7) and (abs(ps) &lt; 2)):             # And Both The Lines Are Not Too Far From Each Other                 if(((abs(x1 - px1) &gt; 5) and (abs(x2 - px2) &gt; 5)) or ((abs(y1 - py1) &gt; 5) and (abs(y2 - py2) &gt; 5))):                       # Plot The Lines On "beltframe"                     cv2.line(beltframe, (x1, y1), (x2, y2), (0, 0, 255), 3)                     cv2.line(beltframe, (px1, py1), (px2, py2), (0, 0, 255), 3)                       # Belt Is Detected                     print ("Belt Detected")                     belt = True         # Otherwise Current Slope Becomes Previous Slope (ps) And Current Line Becomes Previous Line (px1, py1, px2, py2)                     ps = s         px1, py1, px2, py2 = line[0]    if belt == False:     print("No Seatbelt detected")   # Show The "beltframe" cv2.imshow("Seat Belt", beltframe)         </vt:lpstr>
      <vt:lpstr>PowerPoint Presentation</vt:lpstr>
      <vt:lpstr>#seat belt invigilator import cv2 import numpy as np import winsound import time from datetime import datetime  count=0 imagecount=0 def Slope(a,b,c,d):    return (d-b)/(c-a) vid = cv2.VideoCapture(0) while(True):     ret, frame = vid.read()     vidgray=cv2.cvtColor(frame,cv2.COLOR_BGR2GRAY)     edges=cv2.Canny(vidgray,100,200)     lines = cv2.HoughLinesP(edges, 1, np.pi/270, 30, maxLineGap = 20,minLineLength = 170)     if lines are not None:        for line in lines:           x1,y1,x2,y2=line[0]           s=Slope(x1,y1,x2,y2)           if(((s)&gt;0.7)and((s)&lt;2)):             print("belt detected")             cv2.line(frame,(x1,y1),(x2,y2),(0,255,0),6)             count=0             time.sleep(1)             break        </vt:lpstr>
      <vt:lpstr>          else:              print("not detected")              winsound.Beep(2000,100)              time.sleep(1)              count=count+1              now = datetime.now()              dt_string = now.strftime("%d_%m_%Y %H_%M_%S")                           if((count==15)&amp;(imagecount==0)):                  print("wear belt")                  print("",dt_string)                  image_name="TS07GW8668{}.png".format(dt_string)                  cv2.imwrite(image_name,frame)                  count=0                     imagecount=1                break                                   cv2.imshow('frame’, frame)          if cv2.waitKey(1) &amp; 0xFF == ord('q'):        break   vid.release() cv2.destroyAllWindows()          </vt:lpstr>
      <vt:lpstr>Sample of BuckleUp AI:</vt:lpstr>
      <vt:lpstr>PowerPoint Presentation</vt:lpstr>
      <vt:lpstr>PowerPoint Presentation</vt:lpstr>
      <vt:lpstr>Bibliography</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HP</dc:creator>
  <cp:keywords/>
  <dc:description/>
  <cp:lastModifiedBy>Annu Sehrawat</cp:lastModifiedBy>
  <cp:revision>103</cp:revision>
  <dcterms:created xsi:type="dcterms:W3CDTF">2014-09-16T21:27:06Z</dcterms:created>
  <dcterms:modified xsi:type="dcterms:W3CDTF">2024-12-22T17:09:34Z</dcterms:modified>
  <cp:category/>
  <dc:identifier/>
  <cp:contentStatus/>
  <dc:language/>
  <cp:version/>
</cp:coreProperties>
</file>